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wmf" ContentType="image/x-wmf"/>
  <Default Extension="xml" ContentType="applicatio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diagrams/colors1.xml" ContentType="application/vnd.openxmlformats-officedocument.drawingml.diagramColors+xml"/>
  <Override PartName="/ppt/diagrams/colors2.xml" ContentType="application/vnd.openxmlformats-officedocument.drawingml.diagramColors+xml"/>
  <Override PartName="/ppt/diagrams/colors3.xml" ContentType="application/vnd.openxmlformats-officedocument.drawingml.diagramColors+xml"/>
  <Override PartName="/ppt/diagrams/data1.xml" ContentType="application/vnd.openxmlformats-officedocument.drawingml.diagramData+xml"/>
  <Override PartName="/ppt/diagrams/data2.xml" ContentType="application/vnd.openxmlformats-officedocument.drawingml.diagramData+xml"/>
  <Override PartName="/ppt/diagrams/data3.xml" ContentType="application/vnd.openxmlformats-officedocument.drawingml.diagramData+xml"/>
  <Override PartName="/ppt/diagrams/drawing1.xml" ContentType="application/vnd.ms-office.drawingml.diagramDrawing+xml"/>
  <Override PartName="/ppt/diagrams/drawing2.xml" ContentType="application/vnd.ms-office.drawingml.diagramDrawing+xml"/>
  <Override PartName="/ppt/diagrams/drawing3.xml" ContentType="application/vnd.ms-office.drawingml.diagramDrawing+xml"/>
  <Override PartName="/ppt/diagrams/layout1.xml" ContentType="application/vnd.openxmlformats-officedocument.drawingml.diagramLayout+xml"/>
  <Override PartName="/ppt/diagrams/layout2.xml" ContentType="application/vnd.openxmlformats-officedocument.drawingml.diagramLayout+xml"/>
  <Override PartName="/ppt/diagrams/layout3.xml" ContentType="application/vnd.openxmlformats-officedocument.drawingml.diagramLayout+xml"/>
  <Override PartName="/ppt/diagrams/quickStyle1.xml" ContentType="application/vnd.openxmlformats-officedocument.drawingml.diagramStyle+xml"/>
  <Override PartName="/ppt/diagrams/quickStyle2.xml" ContentType="application/vnd.openxmlformats-officedocument.drawingml.diagramStyle+xml"/>
  <Override PartName="/ppt/diagrams/quickStyle3.xml" ContentType="application/vnd.openxmlformats-officedocument.drawingml.diagramStyle+xml"/>
  <Override PartName="/ppt/handoutMasters/handoutMaster1.xml" ContentType="application/vnd.openxmlformats-officedocument.presentationml.handoutMaster+xml"/>
  <Override PartName="/ppt/media/image10.png&amp;ehk=lACc2oGHgrWcHUlbW8xNnA&amp;r=0&amp;pid=OfficeInsert" ContentType="image/png"/>
  <Override PartName="/ppt/media/image11.jpg&amp;ehk=TbGR6" ContentType="image/jpeg"/>
  <Override PartName="/ppt/media/image9.jpg&amp;ehk=e" ContentType="image/jpeg"/>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84" r:id="rId4"/>
  </p:sldMasterIdLst>
  <p:notesMasterIdLst>
    <p:notesMasterId r:id="rId31"/>
  </p:notesMasterIdLst>
  <p:handoutMasterIdLst>
    <p:handoutMasterId r:id="rId32"/>
  </p:handoutMasterIdLst>
  <p:sldIdLst>
    <p:sldId id="257" r:id="rId5"/>
    <p:sldId id="258" r:id="rId6"/>
    <p:sldId id="259" r:id="rId7"/>
    <p:sldId id="260" r:id="rId8"/>
    <p:sldId id="261" r:id="rId9"/>
    <p:sldId id="262" r:id="rId10"/>
    <p:sldId id="275" r:id="rId11"/>
    <p:sldId id="348" r:id="rId12"/>
    <p:sldId id="349" r:id="rId13"/>
    <p:sldId id="301" r:id="rId14"/>
    <p:sldId id="276" r:id="rId15"/>
    <p:sldId id="274" r:id="rId16"/>
    <p:sldId id="322" r:id="rId17"/>
    <p:sldId id="294" r:id="rId18"/>
    <p:sldId id="350" r:id="rId19"/>
    <p:sldId id="353" r:id="rId20"/>
    <p:sldId id="352" r:id="rId21"/>
    <p:sldId id="359" r:id="rId22"/>
    <p:sldId id="360" r:id="rId23"/>
    <p:sldId id="361" r:id="rId24"/>
    <p:sldId id="362" r:id="rId25"/>
    <p:sldId id="347" r:id="rId26"/>
    <p:sldId id="351" r:id="rId27"/>
    <p:sldId id="357" r:id="rId28"/>
    <p:sldId id="358" r:id="rId29"/>
    <p:sldId id="363" r:id="rId3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06" autoAdjust="0"/>
    <p:restoredTop sz="94660"/>
  </p:normalViewPr>
  <p:slideViewPr>
    <p:cSldViewPr snapToGrid="0" showGuides="1">
      <p:cViewPr varScale="1">
        <p:scale>
          <a:sx n="54" d="100"/>
          <a:sy n="54" d="100"/>
        </p:scale>
        <p:origin x="432" y="43"/>
      </p:cViewPr>
      <p:guideLst>
        <p:guide orient="horz" pos="2160"/>
        <p:guide pos="3840"/>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varScale="1">
        <p:scale>
          <a:sx n="76" d="100"/>
          <a:sy n="76" d="100"/>
        </p:scale>
        <p:origin x="2412" y="96"/>
      </p:cViewPr>
      <p:guideLst/>
    </p:cSldViewPr>
  </p:notes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customXml" Target="../customXml/item1.xml"/><Relationship Id="rId2" Type="http://schemas.openxmlformats.org/officeDocument/2006/relationships/customXml" Target="../customXml/item2.xml"/><Relationship Id="rId3" Type="http://schemas.openxmlformats.org/officeDocument/2006/relationships/customXml" Target="../customXml/item3.xml"/><Relationship Id="rId4" Type="http://schemas.openxmlformats.org/officeDocument/2006/relationships/slideMaster" Target="slideMasters/slideMaster1.xml"/><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 Id="rId9" Type="http://schemas.openxmlformats.org/officeDocument/2006/relationships/slide" Target="slides/slide5.xml"/><Relationship Id="rId10" Type="http://schemas.openxmlformats.org/officeDocument/2006/relationships/slide" Target="slides/slide6.xml"/><Relationship Id="rId11" Type="http://schemas.openxmlformats.org/officeDocument/2006/relationships/slide" Target="slides/slide7.xml"/><Relationship Id="rId12" Type="http://schemas.openxmlformats.org/officeDocument/2006/relationships/slide" Target="slides/slide8.xml"/><Relationship Id="rId13" Type="http://schemas.openxmlformats.org/officeDocument/2006/relationships/slide" Target="slides/slide9.xml"/><Relationship Id="rId14" Type="http://schemas.openxmlformats.org/officeDocument/2006/relationships/slide" Target="slides/slide10.xml"/><Relationship Id="rId15" Type="http://schemas.openxmlformats.org/officeDocument/2006/relationships/slide" Target="slides/slide11.xml"/><Relationship Id="rId16" Type="http://schemas.openxmlformats.org/officeDocument/2006/relationships/slide" Target="slides/slide12.xml"/><Relationship Id="rId17" Type="http://schemas.openxmlformats.org/officeDocument/2006/relationships/slide" Target="slides/slide13.xml"/><Relationship Id="rId18" Type="http://schemas.openxmlformats.org/officeDocument/2006/relationships/slide" Target="slides/slide14.xml"/><Relationship Id="rId19" Type="http://schemas.openxmlformats.org/officeDocument/2006/relationships/slide" Target="slides/slide15.xml"/><Relationship Id="rId20" Type="http://schemas.openxmlformats.org/officeDocument/2006/relationships/slide" Target="slides/slide16.xml"/><Relationship Id="rId21" Type="http://schemas.openxmlformats.org/officeDocument/2006/relationships/slide" Target="slides/slide17.xml"/><Relationship Id="rId22" Type="http://schemas.openxmlformats.org/officeDocument/2006/relationships/slide" Target="slides/slide18.xml"/><Relationship Id="rId23" Type="http://schemas.openxmlformats.org/officeDocument/2006/relationships/slide" Target="slides/slide19.xml"/><Relationship Id="rId24" Type="http://schemas.openxmlformats.org/officeDocument/2006/relationships/slide" Target="slides/slide20.xml"/><Relationship Id="rId25" Type="http://schemas.openxmlformats.org/officeDocument/2006/relationships/slide" Target="slides/slide21.xml"/><Relationship Id="rId26" Type="http://schemas.openxmlformats.org/officeDocument/2006/relationships/slide" Target="slides/slide22.xml"/><Relationship Id="rId27" Type="http://schemas.openxmlformats.org/officeDocument/2006/relationships/slide" Target="slides/slide23.xml"/><Relationship Id="rId28" Type="http://schemas.openxmlformats.org/officeDocument/2006/relationships/slide" Target="slides/slide24.xml"/><Relationship Id="rId29" Type="http://schemas.openxmlformats.org/officeDocument/2006/relationships/slide" Target="slides/slide25.xml"/><Relationship Id="rId30" Type="http://schemas.openxmlformats.org/officeDocument/2006/relationships/slide" Target="slides/slide26.xml"/><Relationship Id="rId31" Type="http://schemas.openxmlformats.org/officeDocument/2006/relationships/notesMaster" Target="notesMasters/notesMaster1.xml"/><Relationship Id="rId32" Type="http://schemas.openxmlformats.org/officeDocument/2006/relationships/handoutMaster" Target="handoutMasters/handoutMaster1.xml"/><Relationship Id="rId33" Type="http://schemas.openxmlformats.org/officeDocument/2006/relationships/presProps" Target="presProps.xml"/><Relationship Id="rId34" Type="http://schemas.openxmlformats.org/officeDocument/2006/relationships/viewProps" Target="viewProps.xml"/><Relationship Id="rId35" Type="http://schemas.openxmlformats.org/officeDocument/2006/relationships/theme" Target="theme/theme1.xml"/><Relationship Id="rId36" Type="http://schemas.openxmlformats.org/officeDocument/2006/relationships/tableStyles" Target="tableStyles.xml"/></Relationships>
</file>

<file path=ppt/diagrams/_rels/data3.xml.rels><?xml version='1.0' encoding='UTF-8' standalone='yes'?>
<Relationships xmlns="http://schemas.openxmlformats.org/package/2006/relationships"><Relationship Id="rId1" Type="http://schemas.openxmlformats.org/officeDocument/2006/relationships/image" Target="../media/image9.jpg&amp;ehk=e"/><Relationship Id="rId2" Type="http://schemas.openxmlformats.org/officeDocument/2006/relationships/hyperlink" Target="https://www.flickr.com/photos/morbokat/15833668104" TargetMode="External"/><Relationship Id="rId3" Type="http://schemas.openxmlformats.org/officeDocument/2006/relationships/image" Target="../media/image10.png&amp;ehk=lACc2oGHgrWcHUlbW8xNnA&amp;r=0&amp;pid=OfficeInsert"/><Relationship Id="rId4" Type="http://schemas.openxmlformats.org/officeDocument/2006/relationships/hyperlink" Target="http://commons.wikimedia.org/wiki/File:Thumb_up_icon.svg" TargetMode="External"/><Relationship Id="rId5" Type="http://schemas.openxmlformats.org/officeDocument/2006/relationships/image" Target="../media/image11.jpg&amp;ehk=TbGR6"/></Relationships>
</file>

<file path=ppt/diagrams/_rels/drawing3.xml.rels><?xml version='1.0' encoding='UTF-8' standalone='yes'?>
<Relationships xmlns="http://schemas.openxmlformats.org/package/2006/relationships"><Relationship Id="rId1" Type="http://schemas.openxmlformats.org/officeDocument/2006/relationships/image" Target="../media/image9.jpg&amp;ehk=e"/><Relationship Id="rId2" Type="http://schemas.openxmlformats.org/officeDocument/2006/relationships/hyperlink" Target="https://www.flickr.com/photos/morbokat/15833668104" TargetMode="External"/><Relationship Id="rId3" Type="http://schemas.openxmlformats.org/officeDocument/2006/relationships/image" Target="../media/image10.png&amp;ehk=lACc2oGHgrWcHUlbW8xNnA&amp;r=0&amp;pid=OfficeInsert"/><Relationship Id="rId4" Type="http://schemas.openxmlformats.org/officeDocument/2006/relationships/hyperlink" Target="http://commons.wikimedia.org/wiki/File:Thumb_up_icon.svg" TargetMode="External"/><Relationship Id="rId5" Type="http://schemas.openxmlformats.org/officeDocument/2006/relationships/image" Target="../media/image11.jpg&amp;ehk=TbGR6"/></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9883B14-1CE2-47E3-8055-C90E1FBD5DCE}" type="doc">
      <dgm:prSet loTypeId="urn:microsoft.com/office/officeart/2005/8/layout/hierarchy3" loCatId="list" qsTypeId="urn:microsoft.com/office/officeart/2005/8/quickstyle/simple1" qsCatId="simple" csTypeId="urn:microsoft.com/office/officeart/2005/8/colors/accent1_2" csCatId="accent1" phldr="1"/>
      <dgm:spPr/>
      <dgm:t>
        <a:bodyPr/>
        <a:lstStyle/>
        <a:p>
          <a:endParaRPr lang="en-US"/>
        </a:p>
      </dgm:t>
    </dgm:pt>
    <dgm:pt modelId="{D31C47F3-F800-462A-B6D2-9FEA5CC48017}">
      <dgm:prSet phldrT="[Text]"/>
      <dgm:spPr>
        <a:solidFill>
          <a:srgbClr val="92D050"/>
        </a:solidFill>
      </dgm:spPr>
      <dgm:t>
        <a:bodyPr/>
        <a:lstStyle/>
        <a:p>
          <a:r>
            <a:rPr lang="en-US" dirty="0"/>
            <a:t>Inputs</a:t>
          </a:r>
        </a:p>
      </dgm:t>
    </dgm:pt>
    <dgm:pt modelId="{DDA45674-085F-4BF1-A962-312D7D083102}" type="parTrans" cxnId="{1D2A9BDA-8B24-456F-829A-E3E6C483AC10}">
      <dgm:prSet/>
      <dgm:spPr/>
      <dgm:t>
        <a:bodyPr/>
        <a:lstStyle/>
        <a:p>
          <a:endParaRPr lang="en-US"/>
        </a:p>
      </dgm:t>
    </dgm:pt>
    <dgm:pt modelId="{50D77A44-FF8C-4949-8659-264430B23ACB}" type="sibTrans" cxnId="{1D2A9BDA-8B24-456F-829A-E3E6C483AC10}">
      <dgm:prSet/>
      <dgm:spPr/>
      <dgm:t>
        <a:bodyPr/>
        <a:lstStyle/>
        <a:p>
          <a:endParaRPr lang="en-US"/>
        </a:p>
      </dgm:t>
    </dgm:pt>
    <dgm:pt modelId="{37FD1808-9BD1-4ADC-BEF0-326B0149FEAC}">
      <dgm:prSet phldrT="[Text]"/>
      <dgm:spPr/>
      <dgm:t>
        <a:bodyPr/>
        <a:lstStyle/>
        <a:p>
          <a:r>
            <a:rPr lang="en-US" dirty="0"/>
            <a:t>Cars	</a:t>
          </a:r>
        </a:p>
      </dgm:t>
    </dgm:pt>
    <dgm:pt modelId="{6A9D1DD2-384A-4C52-86B4-282472A659C2}" type="parTrans" cxnId="{CDF4C4B0-FDD4-4D94-9F47-A74B7BC7D878}">
      <dgm:prSet/>
      <dgm:spPr/>
      <dgm:t>
        <a:bodyPr/>
        <a:lstStyle/>
        <a:p>
          <a:endParaRPr lang="en-US"/>
        </a:p>
      </dgm:t>
    </dgm:pt>
    <dgm:pt modelId="{01F6D857-D7B4-4B37-A1D5-398ECCF6338E}" type="sibTrans" cxnId="{CDF4C4B0-FDD4-4D94-9F47-A74B7BC7D878}">
      <dgm:prSet/>
      <dgm:spPr/>
      <dgm:t>
        <a:bodyPr/>
        <a:lstStyle/>
        <a:p>
          <a:endParaRPr lang="en-US"/>
        </a:p>
      </dgm:t>
    </dgm:pt>
    <dgm:pt modelId="{B89FA40A-4E1A-4724-A321-7401243B37BB}">
      <dgm:prSet phldrT="[Text]"/>
      <dgm:spPr/>
      <dgm:t>
        <a:bodyPr/>
        <a:lstStyle/>
        <a:p>
          <a:r>
            <a:rPr lang="en-US" dirty="0"/>
            <a:t>Option Packages</a:t>
          </a:r>
        </a:p>
      </dgm:t>
    </dgm:pt>
    <dgm:pt modelId="{B1B1B822-D60B-4CA1-B0CA-07043380F5C4}" type="parTrans" cxnId="{586564A7-F215-4048-83A6-DA7B811759A3}">
      <dgm:prSet/>
      <dgm:spPr/>
      <dgm:t>
        <a:bodyPr/>
        <a:lstStyle/>
        <a:p>
          <a:endParaRPr lang="en-US"/>
        </a:p>
      </dgm:t>
    </dgm:pt>
    <dgm:pt modelId="{82967F08-89FA-4FD4-A100-BE3056F51E00}" type="sibTrans" cxnId="{586564A7-F215-4048-83A6-DA7B811759A3}">
      <dgm:prSet/>
      <dgm:spPr/>
      <dgm:t>
        <a:bodyPr/>
        <a:lstStyle/>
        <a:p>
          <a:endParaRPr lang="en-US"/>
        </a:p>
      </dgm:t>
    </dgm:pt>
    <dgm:pt modelId="{5317A83A-F967-4B55-9B76-A18D3FE9E7AB}">
      <dgm:prSet/>
      <dgm:spPr>
        <a:solidFill>
          <a:srgbClr val="92D050"/>
        </a:solidFill>
      </dgm:spPr>
      <dgm:t>
        <a:bodyPr/>
        <a:lstStyle/>
        <a:p>
          <a:r>
            <a:rPr lang="en-US" dirty="0"/>
            <a:t>Suppliers</a:t>
          </a:r>
        </a:p>
      </dgm:t>
    </dgm:pt>
    <dgm:pt modelId="{157112B4-EAA0-4E9D-ACBB-AFA869365E5B}" type="parTrans" cxnId="{4C5ECA45-6D20-4D19-993F-BBF7B6225E7D}">
      <dgm:prSet/>
      <dgm:spPr/>
      <dgm:t>
        <a:bodyPr/>
        <a:lstStyle/>
        <a:p>
          <a:endParaRPr lang="en-US"/>
        </a:p>
      </dgm:t>
    </dgm:pt>
    <dgm:pt modelId="{CECF6D23-4A04-41BE-BFA5-D9FE487ED51D}" type="sibTrans" cxnId="{4C5ECA45-6D20-4D19-993F-BBF7B6225E7D}">
      <dgm:prSet/>
      <dgm:spPr/>
      <dgm:t>
        <a:bodyPr/>
        <a:lstStyle/>
        <a:p>
          <a:endParaRPr lang="en-US"/>
        </a:p>
      </dgm:t>
    </dgm:pt>
    <dgm:pt modelId="{0F4B2B23-3E83-40B8-91D2-60F88504E17B}">
      <dgm:prSet/>
      <dgm:spPr/>
      <dgm:t>
        <a:bodyPr/>
        <a:lstStyle/>
        <a:p>
          <a:r>
            <a:rPr lang="en-US" dirty="0"/>
            <a:t>Manufacturer</a:t>
          </a:r>
        </a:p>
      </dgm:t>
    </dgm:pt>
    <dgm:pt modelId="{C1B5E7A2-5CC3-4936-9D2E-020DD47DADA5}" type="parTrans" cxnId="{6C5A4B1F-E31E-4D95-A200-7751F99B3381}">
      <dgm:prSet/>
      <dgm:spPr/>
      <dgm:t>
        <a:bodyPr/>
        <a:lstStyle/>
        <a:p>
          <a:endParaRPr lang="en-US"/>
        </a:p>
      </dgm:t>
    </dgm:pt>
    <dgm:pt modelId="{F6D18906-EA24-4AA3-86A2-BC1C29D257D3}" type="sibTrans" cxnId="{6C5A4B1F-E31E-4D95-A200-7751F99B3381}">
      <dgm:prSet/>
      <dgm:spPr/>
      <dgm:t>
        <a:bodyPr/>
        <a:lstStyle/>
        <a:p>
          <a:endParaRPr lang="en-US"/>
        </a:p>
      </dgm:t>
    </dgm:pt>
    <dgm:pt modelId="{B189C314-CC3F-4699-9CFD-8697C63ACC45}">
      <dgm:prSet/>
      <dgm:spPr/>
      <dgm:t>
        <a:bodyPr/>
        <a:lstStyle/>
        <a:p>
          <a:r>
            <a:rPr lang="en-US" dirty="0"/>
            <a:t>Suppliers</a:t>
          </a:r>
        </a:p>
      </dgm:t>
    </dgm:pt>
    <dgm:pt modelId="{34A2F3A0-B304-40A6-A9FE-B849EFEE71BC}" type="parTrans" cxnId="{9CB8E664-E0B2-48A3-B0D6-FFC871BA4856}">
      <dgm:prSet/>
      <dgm:spPr/>
      <dgm:t>
        <a:bodyPr/>
        <a:lstStyle/>
        <a:p>
          <a:endParaRPr lang="en-US"/>
        </a:p>
      </dgm:t>
    </dgm:pt>
    <dgm:pt modelId="{E0334C1E-41FA-4F4E-9786-F1D4281D3BF2}" type="sibTrans" cxnId="{9CB8E664-E0B2-48A3-B0D6-FFC871BA4856}">
      <dgm:prSet/>
      <dgm:spPr/>
      <dgm:t>
        <a:bodyPr/>
        <a:lstStyle/>
        <a:p>
          <a:endParaRPr lang="en-US"/>
        </a:p>
      </dgm:t>
    </dgm:pt>
    <dgm:pt modelId="{C53F684D-EFE7-4CDB-A657-0DF751FF19C9}">
      <dgm:prSet/>
      <dgm:spPr/>
      <dgm:t>
        <a:bodyPr/>
        <a:lstStyle/>
        <a:p>
          <a:r>
            <a:rPr lang="en-US" dirty="0"/>
            <a:t>Gas Station</a:t>
          </a:r>
        </a:p>
      </dgm:t>
    </dgm:pt>
    <dgm:pt modelId="{B9828C16-0D39-4041-9067-D3E6B930685E}" type="parTrans" cxnId="{8EB721AC-C367-4AA1-A7A4-1C18A9DFB2C4}">
      <dgm:prSet/>
      <dgm:spPr/>
      <dgm:t>
        <a:bodyPr/>
        <a:lstStyle/>
        <a:p>
          <a:endParaRPr lang="en-US"/>
        </a:p>
      </dgm:t>
    </dgm:pt>
    <dgm:pt modelId="{56424FC3-36CB-420F-BE3A-B02624AE3ED6}" type="sibTrans" cxnId="{8EB721AC-C367-4AA1-A7A4-1C18A9DFB2C4}">
      <dgm:prSet/>
      <dgm:spPr/>
      <dgm:t>
        <a:bodyPr/>
        <a:lstStyle/>
        <a:p>
          <a:endParaRPr lang="en-US"/>
        </a:p>
      </dgm:t>
    </dgm:pt>
    <dgm:pt modelId="{E5499532-4852-4F63-B944-639302CA8D19}">
      <dgm:prSet/>
      <dgm:spPr/>
      <dgm:t>
        <a:bodyPr/>
        <a:lstStyle/>
        <a:p>
          <a:r>
            <a:rPr lang="en-US" dirty="0"/>
            <a:t>Car Wash</a:t>
          </a:r>
        </a:p>
      </dgm:t>
    </dgm:pt>
    <dgm:pt modelId="{22107ABB-44EC-45FF-9CA6-F20E51210AE6}" type="parTrans" cxnId="{ECEED5A1-85BA-450B-A89D-859FBD0E90E9}">
      <dgm:prSet/>
      <dgm:spPr/>
      <dgm:t>
        <a:bodyPr/>
        <a:lstStyle/>
        <a:p>
          <a:endParaRPr lang="en-US"/>
        </a:p>
      </dgm:t>
    </dgm:pt>
    <dgm:pt modelId="{3DF3CC84-A6ED-416F-B44C-AC6DA92CFA37}" type="sibTrans" cxnId="{ECEED5A1-85BA-450B-A89D-859FBD0E90E9}">
      <dgm:prSet/>
      <dgm:spPr/>
      <dgm:t>
        <a:bodyPr/>
        <a:lstStyle/>
        <a:p>
          <a:endParaRPr lang="en-US"/>
        </a:p>
      </dgm:t>
    </dgm:pt>
    <dgm:pt modelId="{609799F8-BEC0-438B-A5F9-141AF1DE2AEA}">
      <dgm:prSet/>
      <dgm:spPr/>
      <dgm:t>
        <a:bodyPr/>
        <a:lstStyle/>
        <a:p>
          <a:r>
            <a:rPr lang="en-US" dirty="0"/>
            <a:t>Printer</a:t>
          </a:r>
        </a:p>
      </dgm:t>
    </dgm:pt>
    <dgm:pt modelId="{FD548CE9-CEF1-49B5-9765-B11F0325E9FC}" type="parTrans" cxnId="{E6B9843E-A8D5-4A7F-90A3-15C66D6B328D}">
      <dgm:prSet/>
      <dgm:spPr/>
      <dgm:t>
        <a:bodyPr/>
        <a:lstStyle/>
        <a:p>
          <a:endParaRPr lang="en-US"/>
        </a:p>
      </dgm:t>
    </dgm:pt>
    <dgm:pt modelId="{C71D3D50-1808-4099-95A3-320E674580C2}" type="sibTrans" cxnId="{E6B9843E-A8D5-4A7F-90A3-15C66D6B328D}">
      <dgm:prSet/>
      <dgm:spPr/>
      <dgm:t>
        <a:bodyPr/>
        <a:lstStyle/>
        <a:p>
          <a:endParaRPr lang="en-US"/>
        </a:p>
      </dgm:t>
    </dgm:pt>
    <dgm:pt modelId="{0E0586B5-C889-4433-8D98-5AF38328CBD4}">
      <dgm:prSet phldrT="[Text]"/>
      <dgm:spPr/>
      <dgm:t>
        <a:bodyPr/>
        <a:lstStyle/>
        <a:p>
          <a:r>
            <a:rPr lang="en-US" dirty="0"/>
            <a:t>Fuel for Cars</a:t>
          </a:r>
        </a:p>
      </dgm:t>
    </dgm:pt>
    <dgm:pt modelId="{71FF977A-9E47-4AEF-A7FE-F32A337D0DA6}" type="parTrans" cxnId="{A4016754-5ACC-46FF-A72E-BD1847E2B6F0}">
      <dgm:prSet/>
      <dgm:spPr/>
      <dgm:t>
        <a:bodyPr/>
        <a:lstStyle/>
        <a:p>
          <a:endParaRPr lang="en-US"/>
        </a:p>
      </dgm:t>
    </dgm:pt>
    <dgm:pt modelId="{E7EE17A0-E72A-4A32-936B-AAA5649A147F}" type="sibTrans" cxnId="{A4016754-5ACC-46FF-A72E-BD1847E2B6F0}">
      <dgm:prSet/>
      <dgm:spPr/>
      <dgm:t>
        <a:bodyPr/>
        <a:lstStyle/>
        <a:p>
          <a:endParaRPr lang="en-US"/>
        </a:p>
      </dgm:t>
    </dgm:pt>
    <dgm:pt modelId="{5CDA7493-A45F-4E81-AF72-BB5335FF8EC5}">
      <dgm:prSet phldrT="[Text]"/>
      <dgm:spPr/>
      <dgm:t>
        <a:bodyPr/>
        <a:lstStyle/>
        <a:p>
          <a:r>
            <a:rPr lang="en-US" dirty="0"/>
            <a:t>Car Washes</a:t>
          </a:r>
        </a:p>
      </dgm:t>
    </dgm:pt>
    <dgm:pt modelId="{492F0F45-FB9B-4457-A3BC-B885AB76BCD7}" type="parTrans" cxnId="{E5C2D4E0-D1C4-4F1B-ABE4-4AF837C91F4F}">
      <dgm:prSet/>
      <dgm:spPr/>
      <dgm:t>
        <a:bodyPr/>
        <a:lstStyle/>
        <a:p>
          <a:endParaRPr lang="en-US"/>
        </a:p>
      </dgm:t>
    </dgm:pt>
    <dgm:pt modelId="{F58749E9-8B24-43B5-9B84-20B077FB8EB8}" type="sibTrans" cxnId="{E5C2D4E0-D1C4-4F1B-ABE4-4AF837C91F4F}">
      <dgm:prSet/>
      <dgm:spPr/>
      <dgm:t>
        <a:bodyPr/>
        <a:lstStyle/>
        <a:p>
          <a:endParaRPr lang="en-US"/>
        </a:p>
      </dgm:t>
    </dgm:pt>
    <dgm:pt modelId="{1FBB4505-C4F7-4E93-8F01-CB00004EE087}">
      <dgm:prSet phldrT="[Text]"/>
      <dgm:spPr/>
      <dgm:t>
        <a:bodyPr/>
        <a:lstStyle/>
        <a:p>
          <a:r>
            <a:rPr lang="en-US" dirty="0"/>
            <a:t>Car Repairs</a:t>
          </a:r>
        </a:p>
      </dgm:t>
    </dgm:pt>
    <dgm:pt modelId="{0B607321-62B1-4D10-8915-260831489C3B}" type="parTrans" cxnId="{C8038DF4-DC9E-4EE3-B4C2-A95A36634129}">
      <dgm:prSet/>
      <dgm:spPr/>
      <dgm:t>
        <a:bodyPr/>
        <a:lstStyle/>
        <a:p>
          <a:endParaRPr lang="en-US"/>
        </a:p>
      </dgm:t>
    </dgm:pt>
    <dgm:pt modelId="{FFD306BA-AA11-4B2D-9703-5CE32612CCB9}" type="sibTrans" cxnId="{C8038DF4-DC9E-4EE3-B4C2-A95A36634129}">
      <dgm:prSet/>
      <dgm:spPr/>
      <dgm:t>
        <a:bodyPr/>
        <a:lstStyle/>
        <a:p>
          <a:endParaRPr lang="en-US"/>
        </a:p>
      </dgm:t>
    </dgm:pt>
    <dgm:pt modelId="{3CDFF93F-6EEC-4B90-B39B-13570C689007}">
      <dgm:prSet/>
      <dgm:spPr>
        <a:solidFill>
          <a:srgbClr val="92D050"/>
        </a:solidFill>
      </dgm:spPr>
      <dgm:t>
        <a:bodyPr/>
        <a:lstStyle/>
        <a:p>
          <a:r>
            <a:rPr lang="en-US" dirty="0"/>
            <a:t>Process</a:t>
          </a:r>
        </a:p>
      </dgm:t>
    </dgm:pt>
    <dgm:pt modelId="{4B41EB35-E35B-4E43-9EA5-D228EBAB6A58}" type="parTrans" cxnId="{91CC1F93-DA36-44D6-8AA9-10F3DFA96FC7}">
      <dgm:prSet/>
      <dgm:spPr/>
      <dgm:t>
        <a:bodyPr/>
        <a:lstStyle/>
        <a:p>
          <a:endParaRPr lang="en-US"/>
        </a:p>
      </dgm:t>
    </dgm:pt>
    <dgm:pt modelId="{5A0B5A5B-C14F-4171-9232-3544D0035142}" type="sibTrans" cxnId="{91CC1F93-DA36-44D6-8AA9-10F3DFA96FC7}">
      <dgm:prSet/>
      <dgm:spPr/>
      <dgm:t>
        <a:bodyPr/>
        <a:lstStyle/>
        <a:p>
          <a:endParaRPr lang="en-US"/>
        </a:p>
      </dgm:t>
    </dgm:pt>
    <dgm:pt modelId="{CA086CBB-7E5C-48F5-B81F-D1902BB39AD8}">
      <dgm:prSet/>
      <dgm:spPr>
        <a:solidFill>
          <a:srgbClr val="92D050"/>
        </a:solidFill>
      </dgm:spPr>
      <dgm:t>
        <a:bodyPr/>
        <a:lstStyle/>
        <a:p>
          <a:r>
            <a:rPr lang="en-US" dirty="0"/>
            <a:t>Outputs</a:t>
          </a:r>
        </a:p>
      </dgm:t>
    </dgm:pt>
    <dgm:pt modelId="{8FE3613D-4A0D-4859-93E9-82C381C71CB6}" type="parTrans" cxnId="{6E51E25A-8D14-4A33-A3FA-C53769971BC3}">
      <dgm:prSet/>
      <dgm:spPr/>
      <dgm:t>
        <a:bodyPr/>
        <a:lstStyle/>
        <a:p>
          <a:endParaRPr lang="en-US"/>
        </a:p>
      </dgm:t>
    </dgm:pt>
    <dgm:pt modelId="{80B5D20A-102A-48E4-A9B8-06380370D140}" type="sibTrans" cxnId="{6E51E25A-8D14-4A33-A3FA-C53769971BC3}">
      <dgm:prSet/>
      <dgm:spPr/>
      <dgm:t>
        <a:bodyPr/>
        <a:lstStyle/>
        <a:p>
          <a:endParaRPr lang="en-US"/>
        </a:p>
      </dgm:t>
    </dgm:pt>
    <dgm:pt modelId="{89A2E9AD-181E-489C-8964-CF0BADB3CF8B}">
      <dgm:prSet/>
      <dgm:spPr>
        <a:solidFill>
          <a:srgbClr val="92D050"/>
        </a:solidFill>
      </dgm:spPr>
      <dgm:t>
        <a:bodyPr/>
        <a:lstStyle/>
        <a:p>
          <a:r>
            <a:rPr lang="en-US" dirty="0"/>
            <a:t>Customers</a:t>
          </a:r>
        </a:p>
      </dgm:t>
    </dgm:pt>
    <dgm:pt modelId="{6CFF1F51-9FBE-4870-8CC6-D71307EFF28C}" type="parTrans" cxnId="{787D1665-21AC-4A97-A207-CEC07E8C0525}">
      <dgm:prSet/>
      <dgm:spPr/>
      <dgm:t>
        <a:bodyPr/>
        <a:lstStyle/>
        <a:p>
          <a:endParaRPr lang="en-US"/>
        </a:p>
      </dgm:t>
    </dgm:pt>
    <dgm:pt modelId="{B1399877-32AB-4965-B51C-0FB0C2729DCC}" type="sibTrans" cxnId="{787D1665-21AC-4A97-A207-CEC07E8C0525}">
      <dgm:prSet/>
      <dgm:spPr/>
      <dgm:t>
        <a:bodyPr/>
        <a:lstStyle/>
        <a:p>
          <a:endParaRPr lang="en-US"/>
        </a:p>
      </dgm:t>
    </dgm:pt>
    <dgm:pt modelId="{101725C4-3347-4C4B-A646-181BFE211803}">
      <dgm:prSet/>
      <dgm:spPr/>
      <dgm:t>
        <a:bodyPr/>
        <a:lstStyle/>
        <a:p>
          <a:r>
            <a:rPr lang="en-US" dirty="0"/>
            <a:t>See Process</a:t>
          </a:r>
        </a:p>
      </dgm:t>
    </dgm:pt>
    <dgm:pt modelId="{948A3358-B178-46FC-B101-B809D57CFE9D}" type="parTrans" cxnId="{3D543155-5B3F-4502-B080-69993C405EF2}">
      <dgm:prSet/>
      <dgm:spPr/>
      <dgm:t>
        <a:bodyPr/>
        <a:lstStyle/>
        <a:p>
          <a:endParaRPr lang="en-US"/>
        </a:p>
      </dgm:t>
    </dgm:pt>
    <dgm:pt modelId="{B539C152-38FD-4E52-823C-793DF6E28FF2}" type="sibTrans" cxnId="{3D543155-5B3F-4502-B080-69993C405EF2}">
      <dgm:prSet/>
      <dgm:spPr/>
      <dgm:t>
        <a:bodyPr/>
        <a:lstStyle/>
        <a:p>
          <a:endParaRPr lang="en-US"/>
        </a:p>
      </dgm:t>
    </dgm:pt>
    <dgm:pt modelId="{C46DD676-BA20-4644-838A-11C57C515A05}">
      <dgm:prSet/>
      <dgm:spPr/>
      <dgm:t>
        <a:bodyPr/>
        <a:lstStyle/>
        <a:p>
          <a:r>
            <a:rPr lang="en-US" dirty="0"/>
            <a:t>Paperwork to Dealer</a:t>
          </a:r>
        </a:p>
      </dgm:t>
    </dgm:pt>
    <dgm:pt modelId="{3DBB9411-CFE3-4C24-97AB-2B2A80496197}" type="parTrans" cxnId="{487A7DDB-8EB4-4289-8066-1A60A9EA34EB}">
      <dgm:prSet/>
      <dgm:spPr/>
      <dgm:t>
        <a:bodyPr/>
        <a:lstStyle/>
        <a:p>
          <a:endParaRPr lang="en-US"/>
        </a:p>
      </dgm:t>
    </dgm:pt>
    <dgm:pt modelId="{35C0F384-B9F4-4AB0-BEE4-609EE415C794}" type="sibTrans" cxnId="{487A7DDB-8EB4-4289-8066-1A60A9EA34EB}">
      <dgm:prSet/>
      <dgm:spPr/>
      <dgm:t>
        <a:bodyPr/>
        <a:lstStyle/>
        <a:p>
          <a:endParaRPr lang="en-US"/>
        </a:p>
      </dgm:t>
    </dgm:pt>
    <dgm:pt modelId="{CC6D77B0-7294-4C13-85C3-9AD4730A7AB6}">
      <dgm:prSet/>
      <dgm:spPr/>
      <dgm:t>
        <a:bodyPr/>
        <a:lstStyle/>
        <a:p>
          <a:r>
            <a:rPr lang="en-US" dirty="0"/>
            <a:t>Carr Buyers</a:t>
          </a:r>
        </a:p>
      </dgm:t>
    </dgm:pt>
    <dgm:pt modelId="{82AB1DBB-ED68-4630-8467-4379540A821D}" type="parTrans" cxnId="{D0CA9944-92E3-45E3-8487-9440AD8EBDC8}">
      <dgm:prSet/>
      <dgm:spPr/>
      <dgm:t>
        <a:bodyPr/>
        <a:lstStyle/>
        <a:p>
          <a:endParaRPr lang="en-US"/>
        </a:p>
      </dgm:t>
    </dgm:pt>
    <dgm:pt modelId="{0A2164E1-8A6B-4703-A473-36B9F7E2736F}" type="sibTrans" cxnId="{D0CA9944-92E3-45E3-8487-9440AD8EBDC8}">
      <dgm:prSet/>
      <dgm:spPr/>
      <dgm:t>
        <a:bodyPr/>
        <a:lstStyle/>
        <a:p>
          <a:endParaRPr lang="en-US"/>
        </a:p>
      </dgm:t>
    </dgm:pt>
    <dgm:pt modelId="{9D84EE68-9EC0-4819-8041-B7F1AD2B5D81}">
      <dgm:prSet/>
      <dgm:spPr/>
      <dgm:t>
        <a:bodyPr/>
        <a:lstStyle/>
        <a:p>
          <a:r>
            <a:rPr lang="en-US" dirty="0"/>
            <a:t>New Client Account</a:t>
          </a:r>
        </a:p>
      </dgm:t>
    </dgm:pt>
    <dgm:pt modelId="{91A0B385-8080-4BBB-8F88-AFE0B2AED7E2}" type="parTrans" cxnId="{4FAAE3AA-CB9A-433F-9DF4-F28C35243AE4}">
      <dgm:prSet/>
      <dgm:spPr/>
      <dgm:t>
        <a:bodyPr/>
        <a:lstStyle/>
        <a:p>
          <a:endParaRPr lang="en-US"/>
        </a:p>
      </dgm:t>
    </dgm:pt>
    <dgm:pt modelId="{646314F5-1C5B-4C91-B005-B146C56193D9}" type="sibTrans" cxnId="{4FAAE3AA-CB9A-433F-9DF4-F28C35243AE4}">
      <dgm:prSet/>
      <dgm:spPr/>
      <dgm:t>
        <a:bodyPr/>
        <a:lstStyle/>
        <a:p>
          <a:endParaRPr lang="en-US"/>
        </a:p>
      </dgm:t>
    </dgm:pt>
    <dgm:pt modelId="{02AE3CD6-974E-4BCF-A019-70E8DA8FEF55}">
      <dgm:prSet/>
      <dgm:spPr/>
      <dgm:t>
        <a:bodyPr/>
        <a:lstStyle/>
        <a:p>
          <a:r>
            <a:rPr lang="en-US" dirty="0"/>
            <a:t>Paperwork to State</a:t>
          </a:r>
        </a:p>
      </dgm:t>
    </dgm:pt>
    <dgm:pt modelId="{15A48ADA-4AB0-47EC-868D-B720B1EA1947}" type="parTrans" cxnId="{8EAFDE12-34DF-443A-8CE9-F4E0796A826E}">
      <dgm:prSet/>
      <dgm:spPr/>
      <dgm:t>
        <a:bodyPr/>
        <a:lstStyle/>
        <a:p>
          <a:endParaRPr lang="en-US"/>
        </a:p>
      </dgm:t>
    </dgm:pt>
    <dgm:pt modelId="{89DC9AEC-507C-4FC7-8CF1-03FC10D8C7A1}" type="sibTrans" cxnId="{8EAFDE12-34DF-443A-8CE9-F4E0796A826E}">
      <dgm:prSet/>
      <dgm:spPr/>
      <dgm:t>
        <a:bodyPr/>
        <a:lstStyle/>
        <a:p>
          <a:endParaRPr lang="en-US"/>
        </a:p>
      </dgm:t>
    </dgm:pt>
    <dgm:pt modelId="{2DB4E390-EBED-435D-B4F8-7819632FD93D}">
      <dgm:prSet/>
      <dgm:spPr/>
      <dgm:t>
        <a:bodyPr/>
        <a:lstStyle/>
        <a:p>
          <a:r>
            <a:rPr lang="en-US" dirty="0"/>
            <a:t>Paperwork to Manufacturer</a:t>
          </a:r>
        </a:p>
      </dgm:t>
    </dgm:pt>
    <dgm:pt modelId="{7425514A-6BC0-4D75-A0D9-6BF454CA9CA0}" type="parTrans" cxnId="{29694507-6A16-4407-BE04-37DCDC4B7868}">
      <dgm:prSet/>
      <dgm:spPr/>
      <dgm:t>
        <a:bodyPr/>
        <a:lstStyle/>
        <a:p>
          <a:endParaRPr lang="en-US"/>
        </a:p>
      </dgm:t>
    </dgm:pt>
    <dgm:pt modelId="{BBFC9D3A-E30A-40BE-BF27-300C247ABB28}" type="sibTrans" cxnId="{29694507-6A16-4407-BE04-37DCDC4B7868}">
      <dgm:prSet/>
      <dgm:spPr/>
      <dgm:t>
        <a:bodyPr/>
        <a:lstStyle/>
        <a:p>
          <a:endParaRPr lang="en-US"/>
        </a:p>
      </dgm:t>
    </dgm:pt>
    <dgm:pt modelId="{C3DA9E13-4715-4BE7-A76F-9B4B0ACD9C6B}">
      <dgm:prSet/>
      <dgm:spPr/>
      <dgm:t>
        <a:bodyPr/>
        <a:lstStyle/>
        <a:p>
          <a:r>
            <a:rPr lang="en-US" dirty="0"/>
            <a:t>Payment</a:t>
          </a:r>
        </a:p>
      </dgm:t>
    </dgm:pt>
    <dgm:pt modelId="{74271C60-2B27-4ACD-B812-A7087714BA3E}" type="parTrans" cxnId="{FCC07AAD-5DD8-4DF9-A56F-3E9CCA0736E3}">
      <dgm:prSet/>
      <dgm:spPr/>
      <dgm:t>
        <a:bodyPr/>
        <a:lstStyle/>
        <a:p>
          <a:endParaRPr lang="en-US"/>
        </a:p>
      </dgm:t>
    </dgm:pt>
    <dgm:pt modelId="{ED16BE27-4DF5-45BD-A421-51F93A171AC9}" type="sibTrans" cxnId="{FCC07AAD-5DD8-4DF9-A56F-3E9CCA0736E3}">
      <dgm:prSet/>
      <dgm:spPr/>
      <dgm:t>
        <a:bodyPr/>
        <a:lstStyle/>
        <a:p>
          <a:endParaRPr lang="en-US"/>
        </a:p>
      </dgm:t>
    </dgm:pt>
    <dgm:pt modelId="{52B52249-C5A4-4211-8F44-6D52A5B94281}">
      <dgm:prSet/>
      <dgm:spPr/>
      <dgm:t>
        <a:bodyPr/>
        <a:lstStyle/>
        <a:p>
          <a:r>
            <a:rPr lang="en-US" dirty="0"/>
            <a:t>Service Contract</a:t>
          </a:r>
        </a:p>
      </dgm:t>
    </dgm:pt>
    <dgm:pt modelId="{8A35ADF2-47F1-4F2C-A955-C1592CFD3F1B}" type="parTrans" cxnId="{631A0AFA-7EDA-4489-ABEB-C3FEBB42C437}">
      <dgm:prSet/>
      <dgm:spPr/>
      <dgm:t>
        <a:bodyPr/>
        <a:lstStyle/>
        <a:p>
          <a:endParaRPr lang="en-US"/>
        </a:p>
      </dgm:t>
    </dgm:pt>
    <dgm:pt modelId="{C8F8A95E-C63A-4346-B8A0-53653E3178F0}" type="sibTrans" cxnId="{631A0AFA-7EDA-4489-ABEB-C3FEBB42C437}">
      <dgm:prSet/>
      <dgm:spPr/>
      <dgm:t>
        <a:bodyPr/>
        <a:lstStyle/>
        <a:p>
          <a:endParaRPr lang="en-US"/>
        </a:p>
      </dgm:t>
    </dgm:pt>
    <dgm:pt modelId="{9C16D3A9-B1F2-44F2-A6A4-A0E06E9CB723}">
      <dgm:prSet/>
      <dgm:spPr/>
      <dgm:t>
        <a:bodyPr/>
        <a:lstStyle/>
        <a:p>
          <a:r>
            <a:rPr lang="en-US" dirty="0"/>
            <a:t>Service Notifications</a:t>
          </a:r>
        </a:p>
      </dgm:t>
    </dgm:pt>
    <dgm:pt modelId="{70AC4DA7-A851-4E32-A70B-63987FDB09AD}" type="parTrans" cxnId="{2C9D0815-5DE2-456C-9E3F-E2832D299C40}">
      <dgm:prSet/>
      <dgm:spPr/>
      <dgm:t>
        <a:bodyPr/>
        <a:lstStyle/>
        <a:p>
          <a:endParaRPr lang="en-US"/>
        </a:p>
      </dgm:t>
    </dgm:pt>
    <dgm:pt modelId="{5BDABED3-D407-4451-A656-B20455E71FF7}" type="sibTrans" cxnId="{2C9D0815-5DE2-456C-9E3F-E2832D299C40}">
      <dgm:prSet/>
      <dgm:spPr/>
      <dgm:t>
        <a:bodyPr/>
        <a:lstStyle/>
        <a:p>
          <a:endParaRPr lang="en-US"/>
        </a:p>
      </dgm:t>
    </dgm:pt>
    <dgm:pt modelId="{87718657-7258-4BBB-A032-A1F50F80195C}">
      <dgm:prSet/>
      <dgm:spPr>
        <a:solidFill>
          <a:srgbClr val="92D050"/>
        </a:solidFill>
      </dgm:spPr>
      <dgm:t>
        <a:bodyPr/>
        <a:lstStyle/>
        <a:p>
          <a:r>
            <a:rPr lang="en-US" dirty="0"/>
            <a:t>Requirements</a:t>
          </a:r>
        </a:p>
      </dgm:t>
    </dgm:pt>
    <dgm:pt modelId="{D1B1A083-0FB6-4329-B985-33B3697368FF}" type="parTrans" cxnId="{C9004947-FE82-4377-946D-CDA93F8B5C2C}">
      <dgm:prSet/>
      <dgm:spPr/>
      <dgm:t>
        <a:bodyPr/>
        <a:lstStyle/>
        <a:p>
          <a:endParaRPr lang="en-US"/>
        </a:p>
      </dgm:t>
    </dgm:pt>
    <dgm:pt modelId="{06543F2E-70A6-429D-B328-EDDE251A07F0}" type="sibTrans" cxnId="{C9004947-FE82-4377-946D-CDA93F8B5C2C}">
      <dgm:prSet/>
      <dgm:spPr/>
      <dgm:t>
        <a:bodyPr/>
        <a:lstStyle/>
        <a:p>
          <a:endParaRPr lang="en-US"/>
        </a:p>
      </dgm:t>
    </dgm:pt>
    <dgm:pt modelId="{F36849CC-1886-4577-959A-C96BD9F2C1C3}">
      <dgm:prSet/>
      <dgm:spPr/>
      <dgm:t>
        <a:bodyPr/>
        <a:lstStyle/>
        <a:p>
          <a:r>
            <a:rPr lang="en-US" dirty="0"/>
            <a:t>Dealership Owners</a:t>
          </a:r>
        </a:p>
      </dgm:t>
    </dgm:pt>
    <dgm:pt modelId="{43601E29-A73B-4CA1-8778-71EE43463FFD}" type="parTrans" cxnId="{60C38606-1310-48A3-AC10-FCF6F654711A}">
      <dgm:prSet/>
      <dgm:spPr/>
      <dgm:t>
        <a:bodyPr/>
        <a:lstStyle/>
        <a:p>
          <a:endParaRPr lang="en-US"/>
        </a:p>
      </dgm:t>
    </dgm:pt>
    <dgm:pt modelId="{476BB683-6037-40BC-AE9B-142887D95F2E}" type="sibTrans" cxnId="{60C38606-1310-48A3-AC10-FCF6F654711A}">
      <dgm:prSet/>
      <dgm:spPr/>
      <dgm:t>
        <a:bodyPr/>
        <a:lstStyle/>
        <a:p>
          <a:endParaRPr lang="en-US"/>
        </a:p>
      </dgm:t>
    </dgm:pt>
    <dgm:pt modelId="{5BD836FF-BB47-48EA-A869-486A52041DAA}">
      <dgm:prSet/>
      <dgm:spPr/>
      <dgm:t>
        <a:bodyPr/>
        <a:lstStyle/>
        <a:p>
          <a:r>
            <a:rPr lang="en-US" dirty="0"/>
            <a:t>Department of Motor Vehicles</a:t>
          </a:r>
        </a:p>
      </dgm:t>
    </dgm:pt>
    <dgm:pt modelId="{FC9446EB-882B-4DE3-BE0E-C930186057CE}" type="parTrans" cxnId="{9868F600-0B78-4522-A97F-402314B1590A}">
      <dgm:prSet/>
      <dgm:spPr/>
      <dgm:t>
        <a:bodyPr/>
        <a:lstStyle/>
        <a:p>
          <a:endParaRPr lang="en-US"/>
        </a:p>
      </dgm:t>
    </dgm:pt>
    <dgm:pt modelId="{13297F73-F23E-4E22-A9E2-948E72C2FC99}" type="sibTrans" cxnId="{9868F600-0B78-4522-A97F-402314B1590A}">
      <dgm:prSet/>
      <dgm:spPr/>
      <dgm:t>
        <a:bodyPr/>
        <a:lstStyle/>
        <a:p>
          <a:endParaRPr lang="en-US"/>
        </a:p>
      </dgm:t>
    </dgm:pt>
    <dgm:pt modelId="{298DCB87-36B5-4A06-846F-67CFAF08B612}">
      <dgm:prSet/>
      <dgm:spPr/>
      <dgm:t>
        <a:bodyPr/>
        <a:lstStyle/>
        <a:p>
          <a:r>
            <a:rPr lang="en-US" dirty="0"/>
            <a:t>Service Department</a:t>
          </a:r>
        </a:p>
      </dgm:t>
    </dgm:pt>
    <dgm:pt modelId="{8FD53AD0-3082-456A-88CF-54E6DE1E4D64}" type="parTrans" cxnId="{D54B2926-211B-43A5-946E-7D21A564EF14}">
      <dgm:prSet/>
      <dgm:spPr/>
      <dgm:t>
        <a:bodyPr/>
        <a:lstStyle/>
        <a:p>
          <a:endParaRPr lang="en-US"/>
        </a:p>
      </dgm:t>
    </dgm:pt>
    <dgm:pt modelId="{776372D7-2E9B-40C6-A67E-D52A30268144}" type="sibTrans" cxnId="{D54B2926-211B-43A5-946E-7D21A564EF14}">
      <dgm:prSet/>
      <dgm:spPr/>
      <dgm:t>
        <a:bodyPr/>
        <a:lstStyle/>
        <a:p>
          <a:endParaRPr lang="en-US"/>
        </a:p>
      </dgm:t>
    </dgm:pt>
    <dgm:pt modelId="{CDF68498-496F-45ED-A736-75F75ACF6532}">
      <dgm:prSet/>
      <dgm:spPr/>
      <dgm:t>
        <a:bodyPr/>
        <a:lstStyle/>
        <a:p>
          <a:r>
            <a:rPr lang="en-US" dirty="0"/>
            <a:t>Color Selection</a:t>
          </a:r>
        </a:p>
      </dgm:t>
    </dgm:pt>
    <dgm:pt modelId="{C4D87CFC-D6D8-4A1E-AA53-18E04E2C4BFE}" type="parTrans" cxnId="{E9FF77C4-F49B-41A9-8774-7F5A259D934D}">
      <dgm:prSet/>
      <dgm:spPr/>
      <dgm:t>
        <a:bodyPr/>
        <a:lstStyle/>
        <a:p>
          <a:endParaRPr lang="en-US"/>
        </a:p>
      </dgm:t>
    </dgm:pt>
    <dgm:pt modelId="{BD5DA4DD-9010-4B51-B195-B35E89F00FAC}" type="sibTrans" cxnId="{E9FF77C4-F49B-41A9-8774-7F5A259D934D}">
      <dgm:prSet/>
      <dgm:spPr/>
      <dgm:t>
        <a:bodyPr/>
        <a:lstStyle/>
        <a:p>
          <a:endParaRPr lang="en-US"/>
        </a:p>
      </dgm:t>
    </dgm:pt>
    <dgm:pt modelId="{2761B544-AB38-4063-9CF3-707E25A0807E}">
      <dgm:prSet/>
      <dgm:spPr/>
      <dgm:t>
        <a:bodyPr/>
        <a:lstStyle/>
        <a:p>
          <a:r>
            <a:rPr lang="en-US" dirty="0"/>
            <a:t>Build to Order</a:t>
          </a:r>
        </a:p>
      </dgm:t>
    </dgm:pt>
    <dgm:pt modelId="{EA9EB973-AF1D-416F-86B3-58C06BB9424F}" type="parTrans" cxnId="{CCC8F200-EF68-4BF1-8618-E8D93D16B744}">
      <dgm:prSet/>
      <dgm:spPr/>
      <dgm:t>
        <a:bodyPr/>
        <a:lstStyle/>
        <a:p>
          <a:endParaRPr lang="en-US"/>
        </a:p>
      </dgm:t>
    </dgm:pt>
    <dgm:pt modelId="{EF631216-0A0D-44B5-A1C6-97AE90EAA6CF}" type="sibTrans" cxnId="{CCC8F200-EF68-4BF1-8618-E8D93D16B744}">
      <dgm:prSet/>
      <dgm:spPr/>
      <dgm:t>
        <a:bodyPr/>
        <a:lstStyle/>
        <a:p>
          <a:endParaRPr lang="en-US"/>
        </a:p>
      </dgm:t>
    </dgm:pt>
    <dgm:pt modelId="{66F9E082-3CCA-4D55-AAA9-5113C833C9E9}">
      <dgm:prSet/>
      <dgm:spPr/>
      <dgm:t>
        <a:bodyPr/>
        <a:lstStyle/>
        <a:p>
          <a:r>
            <a:rPr lang="en-US" dirty="0"/>
            <a:t>Paperwork filed within 28 hours</a:t>
          </a:r>
        </a:p>
      </dgm:t>
    </dgm:pt>
    <dgm:pt modelId="{363C005E-2545-4E53-A70E-6464FAAD9152}" type="parTrans" cxnId="{05E882DF-435E-4028-8C32-0E3378410C73}">
      <dgm:prSet/>
      <dgm:spPr/>
      <dgm:t>
        <a:bodyPr/>
        <a:lstStyle/>
        <a:p>
          <a:endParaRPr lang="en-US"/>
        </a:p>
      </dgm:t>
    </dgm:pt>
    <dgm:pt modelId="{F1451AE1-AB21-4F2C-B5C3-646DC62A6B2E}" type="sibTrans" cxnId="{05E882DF-435E-4028-8C32-0E3378410C73}">
      <dgm:prSet/>
      <dgm:spPr/>
      <dgm:t>
        <a:bodyPr/>
        <a:lstStyle/>
        <a:p>
          <a:endParaRPr lang="en-US"/>
        </a:p>
      </dgm:t>
    </dgm:pt>
    <dgm:pt modelId="{D0C62DB0-5B3C-4D8E-B8C2-CF49F158979A}">
      <dgm:prSet/>
      <dgm:spPr/>
      <dgm:t>
        <a:bodyPr/>
        <a:lstStyle/>
        <a:p>
          <a:r>
            <a:rPr lang="en-US" dirty="0"/>
            <a:t>Local Checks, Cash or Money Orders</a:t>
          </a:r>
        </a:p>
      </dgm:t>
    </dgm:pt>
    <dgm:pt modelId="{CB19692E-040F-4306-B5B6-A3E902432F0A}" type="parTrans" cxnId="{7F77A6D2-46BD-4AA7-9CBB-DFC442568604}">
      <dgm:prSet/>
      <dgm:spPr/>
      <dgm:t>
        <a:bodyPr/>
        <a:lstStyle/>
        <a:p>
          <a:endParaRPr lang="en-US"/>
        </a:p>
      </dgm:t>
    </dgm:pt>
    <dgm:pt modelId="{A9A0F852-8BE2-418F-938F-5E4E7CB62340}" type="sibTrans" cxnId="{7F77A6D2-46BD-4AA7-9CBB-DFC442568604}">
      <dgm:prSet/>
      <dgm:spPr/>
      <dgm:t>
        <a:bodyPr/>
        <a:lstStyle/>
        <a:p>
          <a:endParaRPr lang="en-US"/>
        </a:p>
      </dgm:t>
    </dgm:pt>
    <dgm:pt modelId="{D48B0956-5C92-4A0F-BF1E-96BFD9E2BB6D}" type="pres">
      <dgm:prSet presAssocID="{09883B14-1CE2-47E3-8055-C90E1FBD5DCE}" presName="diagram" presStyleCnt="0">
        <dgm:presLayoutVars>
          <dgm:chPref val="1"/>
          <dgm:dir/>
          <dgm:animOne val="branch"/>
          <dgm:animLvl val="lvl"/>
          <dgm:resizeHandles/>
        </dgm:presLayoutVars>
      </dgm:prSet>
      <dgm:spPr/>
    </dgm:pt>
    <dgm:pt modelId="{FDC78567-6016-4743-AFEA-04EC15B7F35C}" type="pres">
      <dgm:prSet presAssocID="{5317A83A-F967-4B55-9B76-A18D3FE9E7AB}" presName="root" presStyleCnt="0"/>
      <dgm:spPr/>
    </dgm:pt>
    <dgm:pt modelId="{2DD9B1D8-C108-4151-BE38-293DFE408E36}" type="pres">
      <dgm:prSet presAssocID="{5317A83A-F967-4B55-9B76-A18D3FE9E7AB}" presName="rootComposite" presStyleCnt="0"/>
      <dgm:spPr/>
    </dgm:pt>
    <dgm:pt modelId="{2EBF3A93-1794-4B5F-A84C-2F342BF13BCA}" type="pres">
      <dgm:prSet presAssocID="{5317A83A-F967-4B55-9B76-A18D3FE9E7AB}" presName="rootText" presStyleLbl="node1" presStyleIdx="0" presStyleCnt="6"/>
      <dgm:spPr/>
    </dgm:pt>
    <dgm:pt modelId="{FF7F605D-9050-4DBF-B3D9-AB8B7FBDB641}" type="pres">
      <dgm:prSet presAssocID="{5317A83A-F967-4B55-9B76-A18D3FE9E7AB}" presName="rootConnector" presStyleLbl="node1" presStyleIdx="0" presStyleCnt="6"/>
      <dgm:spPr/>
    </dgm:pt>
    <dgm:pt modelId="{786BD0FA-143A-4968-92A1-22114284107C}" type="pres">
      <dgm:prSet presAssocID="{5317A83A-F967-4B55-9B76-A18D3FE9E7AB}" presName="childShape" presStyleCnt="0"/>
      <dgm:spPr/>
    </dgm:pt>
    <dgm:pt modelId="{094D218E-FB18-4D52-836B-3996F54A725D}" type="pres">
      <dgm:prSet presAssocID="{C1B5E7A2-5CC3-4936-9D2E-020DD47DADA5}" presName="Name13" presStyleLbl="parChTrans1D2" presStyleIdx="0" presStyleCnt="26"/>
      <dgm:spPr/>
    </dgm:pt>
    <dgm:pt modelId="{DE61FC2B-6875-4DDB-96BF-AC2281E60804}" type="pres">
      <dgm:prSet presAssocID="{0F4B2B23-3E83-40B8-91D2-60F88504E17B}" presName="childText" presStyleLbl="bgAcc1" presStyleIdx="0" presStyleCnt="26">
        <dgm:presLayoutVars>
          <dgm:bulletEnabled val="1"/>
        </dgm:presLayoutVars>
      </dgm:prSet>
      <dgm:spPr/>
    </dgm:pt>
    <dgm:pt modelId="{E400728E-922B-474F-A5A9-AF7155A126A8}" type="pres">
      <dgm:prSet presAssocID="{34A2F3A0-B304-40A6-A9FE-B849EFEE71BC}" presName="Name13" presStyleLbl="parChTrans1D2" presStyleIdx="1" presStyleCnt="26"/>
      <dgm:spPr/>
    </dgm:pt>
    <dgm:pt modelId="{0266A8B3-EB23-44C9-B3E5-D80F1F62B0A0}" type="pres">
      <dgm:prSet presAssocID="{B189C314-CC3F-4699-9CFD-8697C63ACC45}" presName="childText" presStyleLbl="bgAcc1" presStyleIdx="1" presStyleCnt="26">
        <dgm:presLayoutVars>
          <dgm:bulletEnabled val="1"/>
        </dgm:presLayoutVars>
      </dgm:prSet>
      <dgm:spPr/>
    </dgm:pt>
    <dgm:pt modelId="{31686658-AB03-41F4-B3BD-3173E2B600FB}" type="pres">
      <dgm:prSet presAssocID="{B9828C16-0D39-4041-9067-D3E6B930685E}" presName="Name13" presStyleLbl="parChTrans1D2" presStyleIdx="2" presStyleCnt="26"/>
      <dgm:spPr/>
    </dgm:pt>
    <dgm:pt modelId="{072A5ECF-0DB5-4960-9F8E-2625A51B7CE4}" type="pres">
      <dgm:prSet presAssocID="{C53F684D-EFE7-4CDB-A657-0DF751FF19C9}" presName="childText" presStyleLbl="bgAcc1" presStyleIdx="2" presStyleCnt="26">
        <dgm:presLayoutVars>
          <dgm:bulletEnabled val="1"/>
        </dgm:presLayoutVars>
      </dgm:prSet>
      <dgm:spPr/>
    </dgm:pt>
    <dgm:pt modelId="{FAD676E0-4A45-49BC-B73F-412A19105AF9}" type="pres">
      <dgm:prSet presAssocID="{22107ABB-44EC-45FF-9CA6-F20E51210AE6}" presName="Name13" presStyleLbl="parChTrans1D2" presStyleIdx="3" presStyleCnt="26"/>
      <dgm:spPr/>
    </dgm:pt>
    <dgm:pt modelId="{817F7E39-18AB-43B1-8AB3-ACBEC6B0AAD0}" type="pres">
      <dgm:prSet presAssocID="{E5499532-4852-4F63-B944-639302CA8D19}" presName="childText" presStyleLbl="bgAcc1" presStyleIdx="3" presStyleCnt="26">
        <dgm:presLayoutVars>
          <dgm:bulletEnabled val="1"/>
        </dgm:presLayoutVars>
      </dgm:prSet>
      <dgm:spPr/>
    </dgm:pt>
    <dgm:pt modelId="{B5B7E32A-1E3D-4A51-A036-7D6A060E529B}" type="pres">
      <dgm:prSet presAssocID="{FD548CE9-CEF1-49B5-9765-B11F0325E9FC}" presName="Name13" presStyleLbl="parChTrans1D2" presStyleIdx="4" presStyleCnt="26"/>
      <dgm:spPr/>
    </dgm:pt>
    <dgm:pt modelId="{9CA6F6F3-28E7-45E5-B306-3C03AA5F5BD2}" type="pres">
      <dgm:prSet presAssocID="{609799F8-BEC0-438B-A5F9-141AF1DE2AEA}" presName="childText" presStyleLbl="bgAcc1" presStyleIdx="4" presStyleCnt="26">
        <dgm:presLayoutVars>
          <dgm:bulletEnabled val="1"/>
        </dgm:presLayoutVars>
      </dgm:prSet>
      <dgm:spPr/>
    </dgm:pt>
    <dgm:pt modelId="{E6583495-B105-4CC6-BDB5-330DB84D06EC}" type="pres">
      <dgm:prSet presAssocID="{D31C47F3-F800-462A-B6D2-9FEA5CC48017}" presName="root" presStyleCnt="0"/>
      <dgm:spPr/>
    </dgm:pt>
    <dgm:pt modelId="{79E70AB1-7857-43ED-8A53-14FCCBCC767D}" type="pres">
      <dgm:prSet presAssocID="{D31C47F3-F800-462A-B6D2-9FEA5CC48017}" presName="rootComposite" presStyleCnt="0"/>
      <dgm:spPr/>
    </dgm:pt>
    <dgm:pt modelId="{686D124C-E1E6-4191-B03B-108204F82265}" type="pres">
      <dgm:prSet presAssocID="{D31C47F3-F800-462A-B6D2-9FEA5CC48017}" presName="rootText" presStyleLbl="node1" presStyleIdx="1" presStyleCnt="6"/>
      <dgm:spPr/>
    </dgm:pt>
    <dgm:pt modelId="{1FBDAF60-9CE1-4382-87FA-4D699F90C877}" type="pres">
      <dgm:prSet presAssocID="{D31C47F3-F800-462A-B6D2-9FEA5CC48017}" presName="rootConnector" presStyleLbl="node1" presStyleIdx="1" presStyleCnt="6"/>
      <dgm:spPr/>
    </dgm:pt>
    <dgm:pt modelId="{8E550093-D6E6-46D2-9BAB-61CDF11DA2A2}" type="pres">
      <dgm:prSet presAssocID="{D31C47F3-F800-462A-B6D2-9FEA5CC48017}" presName="childShape" presStyleCnt="0"/>
      <dgm:spPr/>
    </dgm:pt>
    <dgm:pt modelId="{93907CF1-A442-4ECC-A083-056AACD7B76A}" type="pres">
      <dgm:prSet presAssocID="{6A9D1DD2-384A-4C52-86B4-282472A659C2}" presName="Name13" presStyleLbl="parChTrans1D2" presStyleIdx="5" presStyleCnt="26"/>
      <dgm:spPr/>
    </dgm:pt>
    <dgm:pt modelId="{A8890916-9236-4FE9-9D95-665E9514A4B9}" type="pres">
      <dgm:prSet presAssocID="{37FD1808-9BD1-4ADC-BEF0-326B0149FEAC}" presName="childText" presStyleLbl="bgAcc1" presStyleIdx="5" presStyleCnt="26">
        <dgm:presLayoutVars>
          <dgm:bulletEnabled val="1"/>
        </dgm:presLayoutVars>
      </dgm:prSet>
      <dgm:spPr/>
    </dgm:pt>
    <dgm:pt modelId="{415844E9-9440-4743-BB63-9B1C62788991}" type="pres">
      <dgm:prSet presAssocID="{B1B1B822-D60B-4CA1-B0CA-07043380F5C4}" presName="Name13" presStyleLbl="parChTrans1D2" presStyleIdx="6" presStyleCnt="26"/>
      <dgm:spPr/>
    </dgm:pt>
    <dgm:pt modelId="{EF3BB50C-7752-49AB-9C33-D1AF2DE7AEA9}" type="pres">
      <dgm:prSet presAssocID="{B89FA40A-4E1A-4724-A321-7401243B37BB}" presName="childText" presStyleLbl="bgAcc1" presStyleIdx="6" presStyleCnt="26">
        <dgm:presLayoutVars>
          <dgm:bulletEnabled val="1"/>
        </dgm:presLayoutVars>
      </dgm:prSet>
      <dgm:spPr/>
    </dgm:pt>
    <dgm:pt modelId="{83F338A1-19FF-4747-BBE6-BCA81E2223AC}" type="pres">
      <dgm:prSet presAssocID="{71FF977A-9E47-4AEF-A7FE-F32A337D0DA6}" presName="Name13" presStyleLbl="parChTrans1D2" presStyleIdx="7" presStyleCnt="26"/>
      <dgm:spPr/>
    </dgm:pt>
    <dgm:pt modelId="{5DF2A680-47F1-4ED0-BC3F-0AA8BD157DEC}" type="pres">
      <dgm:prSet presAssocID="{0E0586B5-C889-4433-8D98-5AF38328CBD4}" presName="childText" presStyleLbl="bgAcc1" presStyleIdx="7" presStyleCnt="26">
        <dgm:presLayoutVars>
          <dgm:bulletEnabled val="1"/>
        </dgm:presLayoutVars>
      </dgm:prSet>
      <dgm:spPr/>
    </dgm:pt>
    <dgm:pt modelId="{CE75D12E-8FE0-4E37-9FC9-2C1212FB5B7A}" type="pres">
      <dgm:prSet presAssocID="{492F0F45-FB9B-4457-A3BC-B885AB76BCD7}" presName="Name13" presStyleLbl="parChTrans1D2" presStyleIdx="8" presStyleCnt="26"/>
      <dgm:spPr/>
    </dgm:pt>
    <dgm:pt modelId="{AA1E4890-A563-4DD5-B611-96818E246C53}" type="pres">
      <dgm:prSet presAssocID="{5CDA7493-A45F-4E81-AF72-BB5335FF8EC5}" presName="childText" presStyleLbl="bgAcc1" presStyleIdx="8" presStyleCnt="26">
        <dgm:presLayoutVars>
          <dgm:bulletEnabled val="1"/>
        </dgm:presLayoutVars>
      </dgm:prSet>
      <dgm:spPr/>
    </dgm:pt>
    <dgm:pt modelId="{0BAB8EC2-3CD6-4DA3-A80C-CE8E443C3FFF}" type="pres">
      <dgm:prSet presAssocID="{0B607321-62B1-4D10-8915-260831489C3B}" presName="Name13" presStyleLbl="parChTrans1D2" presStyleIdx="9" presStyleCnt="26"/>
      <dgm:spPr/>
    </dgm:pt>
    <dgm:pt modelId="{4C917772-741E-434A-BF73-AF3EEBF6ECDB}" type="pres">
      <dgm:prSet presAssocID="{1FBB4505-C4F7-4E93-8F01-CB00004EE087}" presName="childText" presStyleLbl="bgAcc1" presStyleIdx="9" presStyleCnt="26">
        <dgm:presLayoutVars>
          <dgm:bulletEnabled val="1"/>
        </dgm:presLayoutVars>
      </dgm:prSet>
      <dgm:spPr/>
    </dgm:pt>
    <dgm:pt modelId="{619C612B-807A-469B-BCA4-984AC83D35D0}" type="pres">
      <dgm:prSet presAssocID="{3CDFF93F-6EEC-4B90-B39B-13570C689007}" presName="root" presStyleCnt="0"/>
      <dgm:spPr/>
    </dgm:pt>
    <dgm:pt modelId="{736A061B-8D0E-47BD-80DC-B857E3B09835}" type="pres">
      <dgm:prSet presAssocID="{3CDFF93F-6EEC-4B90-B39B-13570C689007}" presName="rootComposite" presStyleCnt="0"/>
      <dgm:spPr/>
    </dgm:pt>
    <dgm:pt modelId="{C0CE86DF-3EC1-44AA-B433-D8EA27F7E27F}" type="pres">
      <dgm:prSet presAssocID="{3CDFF93F-6EEC-4B90-B39B-13570C689007}" presName="rootText" presStyleLbl="node1" presStyleIdx="2" presStyleCnt="6"/>
      <dgm:spPr/>
    </dgm:pt>
    <dgm:pt modelId="{BCFBF716-6D23-4175-A8E0-33470778D4CB}" type="pres">
      <dgm:prSet presAssocID="{3CDFF93F-6EEC-4B90-B39B-13570C689007}" presName="rootConnector" presStyleLbl="node1" presStyleIdx="2" presStyleCnt="6"/>
      <dgm:spPr/>
    </dgm:pt>
    <dgm:pt modelId="{9F7E8586-E8B7-4896-AF50-0A80F9322FA4}" type="pres">
      <dgm:prSet presAssocID="{3CDFF93F-6EEC-4B90-B39B-13570C689007}" presName="childShape" presStyleCnt="0"/>
      <dgm:spPr/>
    </dgm:pt>
    <dgm:pt modelId="{24645029-0871-4206-83FE-DB4B135425A0}" type="pres">
      <dgm:prSet presAssocID="{948A3358-B178-46FC-B101-B809D57CFE9D}" presName="Name13" presStyleLbl="parChTrans1D2" presStyleIdx="10" presStyleCnt="26"/>
      <dgm:spPr/>
    </dgm:pt>
    <dgm:pt modelId="{E35126A7-5B6C-4C10-91E2-43A7D9ADE012}" type="pres">
      <dgm:prSet presAssocID="{101725C4-3347-4C4B-A646-181BFE211803}" presName="childText" presStyleLbl="bgAcc1" presStyleIdx="10" presStyleCnt="26">
        <dgm:presLayoutVars>
          <dgm:bulletEnabled val="1"/>
        </dgm:presLayoutVars>
      </dgm:prSet>
      <dgm:spPr/>
    </dgm:pt>
    <dgm:pt modelId="{3C376A5E-98FC-4E19-8F4B-F2CB46554E3B}" type="pres">
      <dgm:prSet presAssocID="{CA086CBB-7E5C-48F5-B81F-D1902BB39AD8}" presName="root" presStyleCnt="0"/>
      <dgm:spPr/>
    </dgm:pt>
    <dgm:pt modelId="{ECA42A81-CA07-4CE9-9A3E-561A5115B2AA}" type="pres">
      <dgm:prSet presAssocID="{CA086CBB-7E5C-48F5-B81F-D1902BB39AD8}" presName="rootComposite" presStyleCnt="0"/>
      <dgm:spPr/>
    </dgm:pt>
    <dgm:pt modelId="{0BA81536-1465-4175-8073-0EEFA81F3E14}" type="pres">
      <dgm:prSet presAssocID="{CA086CBB-7E5C-48F5-B81F-D1902BB39AD8}" presName="rootText" presStyleLbl="node1" presStyleIdx="3" presStyleCnt="6"/>
      <dgm:spPr/>
    </dgm:pt>
    <dgm:pt modelId="{9779C108-43DC-43B2-A267-9F6884C2FFF0}" type="pres">
      <dgm:prSet presAssocID="{CA086CBB-7E5C-48F5-B81F-D1902BB39AD8}" presName="rootConnector" presStyleLbl="node1" presStyleIdx="3" presStyleCnt="6"/>
      <dgm:spPr/>
    </dgm:pt>
    <dgm:pt modelId="{139043B4-2298-4D6F-9427-A209B81F9078}" type="pres">
      <dgm:prSet presAssocID="{CA086CBB-7E5C-48F5-B81F-D1902BB39AD8}" presName="childShape" presStyleCnt="0"/>
      <dgm:spPr/>
    </dgm:pt>
    <dgm:pt modelId="{BC86075C-33D0-4BE7-B546-C49E0AC58390}" type="pres">
      <dgm:prSet presAssocID="{91A0B385-8080-4BBB-8F88-AFE0B2AED7E2}" presName="Name13" presStyleLbl="parChTrans1D2" presStyleIdx="11" presStyleCnt="26"/>
      <dgm:spPr/>
    </dgm:pt>
    <dgm:pt modelId="{242C540E-3155-43CA-BF3E-CFE24F71DBBD}" type="pres">
      <dgm:prSet presAssocID="{9D84EE68-9EC0-4819-8041-B7F1AD2B5D81}" presName="childText" presStyleLbl="bgAcc1" presStyleIdx="11" presStyleCnt="26">
        <dgm:presLayoutVars>
          <dgm:bulletEnabled val="1"/>
        </dgm:presLayoutVars>
      </dgm:prSet>
      <dgm:spPr/>
    </dgm:pt>
    <dgm:pt modelId="{91255998-D28D-4C18-B8F5-51CEF0E7BA07}" type="pres">
      <dgm:prSet presAssocID="{15A48ADA-4AB0-47EC-868D-B720B1EA1947}" presName="Name13" presStyleLbl="parChTrans1D2" presStyleIdx="12" presStyleCnt="26"/>
      <dgm:spPr/>
    </dgm:pt>
    <dgm:pt modelId="{D48F3B2A-9D96-4BE6-86AD-4EA4F8D35694}" type="pres">
      <dgm:prSet presAssocID="{02AE3CD6-974E-4BCF-A019-70E8DA8FEF55}" presName="childText" presStyleLbl="bgAcc1" presStyleIdx="12" presStyleCnt="26">
        <dgm:presLayoutVars>
          <dgm:bulletEnabled val="1"/>
        </dgm:presLayoutVars>
      </dgm:prSet>
      <dgm:spPr/>
    </dgm:pt>
    <dgm:pt modelId="{E0021A3E-2294-4713-A3DB-2B841E817281}" type="pres">
      <dgm:prSet presAssocID="{3DBB9411-CFE3-4C24-97AB-2B2A80496197}" presName="Name13" presStyleLbl="parChTrans1D2" presStyleIdx="13" presStyleCnt="26"/>
      <dgm:spPr/>
    </dgm:pt>
    <dgm:pt modelId="{A3CC57FA-CC2A-4F48-8C71-2380CD79121F}" type="pres">
      <dgm:prSet presAssocID="{C46DD676-BA20-4644-838A-11C57C515A05}" presName="childText" presStyleLbl="bgAcc1" presStyleIdx="13" presStyleCnt="26">
        <dgm:presLayoutVars>
          <dgm:bulletEnabled val="1"/>
        </dgm:presLayoutVars>
      </dgm:prSet>
      <dgm:spPr/>
    </dgm:pt>
    <dgm:pt modelId="{58481FC7-44E1-49DE-AC9F-FD9CC20F869E}" type="pres">
      <dgm:prSet presAssocID="{7425514A-6BC0-4D75-A0D9-6BF454CA9CA0}" presName="Name13" presStyleLbl="parChTrans1D2" presStyleIdx="14" presStyleCnt="26"/>
      <dgm:spPr/>
    </dgm:pt>
    <dgm:pt modelId="{413165FA-196E-4FC3-8108-D792A9B7B6F1}" type="pres">
      <dgm:prSet presAssocID="{2DB4E390-EBED-435D-B4F8-7819632FD93D}" presName="childText" presStyleLbl="bgAcc1" presStyleIdx="14" presStyleCnt="26">
        <dgm:presLayoutVars>
          <dgm:bulletEnabled val="1"/>
        </dgm:presLayoutVars>
      </dgm:prSet>
      <dgm:spPr/>
    </dgm:pt>
    <dgm:pt modelId="{EF2F86FC-D4FC-432D-9323-D640CCD53E61}" type="pres">
      <dgm:prSet presAssocID="{74271C60-2B27-4ACD-B812-A7087714BA3E}" presName="Name13" presStyleLbl="parChTrans1D2" presStyleIdx="15" presStyleCnt="26"/>
      <dgm:spPr/>
    </dgm:pt>
    <dgm:pt modelId="{5414770F-17F2-4D42-B4C8-E4E84DE1C703}" type="pres">
      <dgm:prSet presAssocID="{C3DA9E13-4715-4BE7-A76F-9B4B0ACD9C6B}" presName="childText" presStyleLbl="bgAcc1" presStyleIdx="15" presStyleCnt="26">
        <dgm:presLayoutVars>
          <dgm:bulletEnabled val="1"/>
        </dgm:presLayoutVars>
      </dgm:prSet>
      <dgm:spPr/>
    </dgm:pt>
    <dgm:pt modelId="{6F2AA977-5966-4788-B735-6BCC59625606}" type="pres">
      <dgm:prSet presAssocID="{8A35ADF2-47F1-4F2C-A955-C1592CFD3F1B}" presName="Name13" presStyleLbl="parChTrans1D2" presStyleIdx="16" presStyleCnt="26"/>
      <dgm:spPr/>
    </dgm:pt>
    <dgm:pt modelId="{7E7F79AE-C948-47DE-A551-2B28E1FCA769}" type="pres">
      <dgm:prSet presAssocID="{52B52249-C5A4-4211-8F44-6D52A5B94281}" presName="childText" presStyleLbl="bgAcc1" presStyleIdx="16" presStyleCnt="26">
        <dgm:presLayoutVars>
          <dgm:bulletEnabled val="1"/>
        </dgm:presLayoutVars>
      </dgm:prSet>
      <dgm:spPr/>
    </dgm:pt>
    <dgm:pt modelId="{8CAF6070-BF44-46D9-B119-01D546E9D5CD}" type="pres">
      <dgm:prSet presAssocID="{70AC4DA7-A851-4E32-A70B-63987FDB09AD}" presName="Name13" presStyleLbl="parChTrans1D2" presStyleIdx="17" presStyleCnt="26"/>
      <dgm:spPr/>
    </dgm:pt>
    <dgm:pt modelId="{D6F2128B-80E6-419B-B15E-8318D801927A}" type="pres">
      <dgm:prSet presAssocID="{9C16D3A9-B1F2-44F2-A6A4-A0E06E9CB723}" presName="childText" presStyleLbl="bgAcc1" presStyleIdx="17" presStyleCnt="26">
        <dgm:presLayoutVars>
          <dgm:bulletEnabled val="1"/>
        </dgm:presLayoutVars>
      </dgm:prSet>
      <dgm:spPr/>
    </dgm:pt>
    <dgm:pt modelId="{CA4D1B40-C7B3-40AE-9851-F1AC7D2402D3}" type="pres">
      <dgm:prSet presAssocID="{89A2E9AD-181E-489C-8964-CF0BADB3CF8B}" presName="root" presStyleCnt="0"/>
      <dgm:spPr/>
    </dgm:pt>
    <dgm:pt modelId="{EF91374D-347B-4EAB-9282-CBD15987657D}" type="pres">
      <dgm:prSet presAssocID="{89A2E9AD-181E-489C-8964-CF0BADB3CF8B}" presName="rootComposite" presStyleCnt="0"/>
      <dgm:spPr/>
    </dgm:pt>
    <dgm:pt modelId="{E8EDC5AE-4E32-44A5-BF43-0E997D11736F}" type="pres">
      <dgm:prSet presAssocID="{89A2E9AD-181E-489C-8964-CF0BADB3CF8B}" presName="rootText" presStyleLbl="node1" presStyleIdx="4" presStyleCnt="6"/>
      <dgm:spPr/>
    </dgm:pt>
    <dgm:pt modelId="{7A13539F-F189-4A09-8FE3-A10F7A8F645E}" type="pres">
      <dgm:prSet presAssocID="{89A2E9AD-181E-489C-8964-CF0BADB3CF8B}" presName="rootConnector" presStyleLbl="node1" presStyleIdx="4" presStyleCnt="6"/>
      <dgm:spPr/>
    </dgm:pt>
    <dgm:pt modelId="{7BCBEB4C-F023-4765-AFE7-6B6594E8303F}" type="pres">
      <dgm:prSet presAssocID="{89A2E9AD-181E-489C-8964-CF0BADB3CF8B}" presName="childShape" presStyleCnt="0"/>
      <dgm:spPr/>
    </dgm:pt>
    <dgm:pt modelId="{81305E8A-4801-4790-9A89-71475B7769F5}" type="pres">
      <dgm:prSet presAssocID="{82AB1DBB-ED68-4630-8467-4379540A821D}" presName="Name13" presStyleLbl="parChTrans1D2" presStyleIdx="18" presStyleCnt="26"/>
      <dgm:spPr/>
    </dgm:pt>
    <dgm:pt modelId="{CE7C77A3-5D19-4DF7-B563-C167F0DF049B}" type="pres">
      <dgm:prSet presAssocID="{CC6D77B0-7294-4C13-85C3-9AD4730A7AB6}" presName="childText" presStyleLbl="bgAcc1" presStyleIdx="18" presStyleCnt="26">
        <dgm:presLayoutVars>
          <dgm:bulletEnabled val="1"/>
        </dgm:presLayoutVars>
      </dgm:prSet>
      <dgm:spPr/>
    </dgm:pt>
    <dgm:pt modelId="{FDFE7D25-C9CF-4336-B353-811332EFC3BA}" type="pres">
      <dgm:prSet presAssocID="{43601E29-A73B-4CA1-8778-71EE43463FFD}" presName="Name13" presStyleLbl="parChTrans1D2" presStyleIdx="19" presStyleCnt="26"/>
      <dgm:spPr/>
    </dgm:pt>
    <dgm:pt modelId="{91E9A3F6-81D8-4B3E-BC73-D07F9637D158}" type="pres">
      <dgm:prSet presAssocID="{F36849CC-1886-4577-959A-C96BD9F2C1C3}" presName="childText" presStyleLbl="bgAcc1" presStyleIdx="19" presStyleCnt="26">
        <dgm:presLayoutVars>
          <dgm:bulletEnabled val="1"/>
        </dgm:presLayoutVars>
      </dgm:prSet>
      <dgm:spPr/>
    </dgm:pt>
    <dgm:pt modelId="{D8D86140-35B7-444E-802E-5DC8A4692727}" type="pres">
      <dgm:prSet presAssocID="{FC9446EB-882B-4DE3-BE0E-C930186057CE}" presName="Name13" presStyleLbl="parChTrans1D2" presStyleIdx="20" presStyleCnt="26"/>
      <dgm:spPr/>
    </dgm:pt>
    <dgm:pt modelId="{D346D315-94ED-4819-ABD6-5E88A63CA78C}" type="pres">
      <dgm:prSet presAssocID="{5BD836FF-BB47-48EA-A869-486A52041DAA}" presName="childText" presStyleLbl="bgAcc1" presStyleIdx="20" presStyleCnt="26">
        <dgm:presLayoutVars>
          <dgm:bulletEnabled val="1"/>
        </dgm:presLayoutVars>
      </dgm:prSet>
      <dgm:spPr/>
    </dgm:pt>
    <dgm:pt modelId="{705B5A32-88E2-4CD5-94D4-69354BFF1EC7}" type="pres">
      <dgm:prSet presAssocID="{8FD53AD0-3082-456A-88CF-54E6DE1E4D64}" presName="Name13" presStyleLbl="parChTrans1D2" presStyleIdx="21" presStyleCnt="26"/>
      <dgm:spPr/>
    </dgm:pt>
    <dgm:pt modelId="{E1D1E7D1-6E2F-4774-882D-2D60811457EF}" type="pres">
      <dgm:prSet presAssocID="{298DCB87-36B5-4A06-846F-67CFAF08B612}" presName="childText" presStyleLbl="bgAcc1" presStyleIdx="21" presStyleCnt="26">
        <dgm:presLayoutVars>
          <dgm:bulletEnabled val="1"/>
        </dgm:presLayoutVars>
      </dgm:prSet>
      <dgm:spPr/>
    </dgm:pt>
    <dgm:pt modelId="{2124A05B-16E3-49BC-82FE-E19367EED778}" type="pres">
      <dgm:prSet presAssocID="{87718657-7258-4BBB-A032-A1F50F80195C}" presName="root" presStyleCnt="0"/>
      <dgm:spPr/>
    </dgm:pt>
    <dgm:pt modelId="{ADB3FAFE-2884-4A2C-8888-86F0AC1E2AA2}" type="pres">
      <dgm:prSet presAssocID="{87718657-7258-4BBB-A032-A1F50F80195C}" presName="rootComposite" presStyleCnt="0"/>
      <dgm:spPr/>
    </dgm:pt>
    <dgm:pt modelId="{4B16AB0B-27E7-42A7-B44F-4EC37B0BB568}" type="pres">
      <dgm:prSet presAssocID="{87718657-7258-4BBB-A032-A1F50F80195C}" presName="rootText" presStyleLbl="node1" presStyleIdx="5" presStyleCnt="6"/>
      <dgm:spPr/>
    </dgm:pt>
    <dgm:pt modelId="{791087D2-FA67-450A-99CE-A2157368EC1F}" type="pres">
      <dgm:prSet presAssocID="{87718657-7258-4BBB-A032-A1F50F80195C}" presName="rootConnector" presStyleLbl="node1" presStyleIdx="5" presStyleCnt="6"/>
      <dgm:spPr/>
    </dgm:pt>
    <dgm:pt modelId="{8E3A5273-A370-4A96-A633-FC74715AA415}" type="pres">
      <dgm:prSet presAssocID="{87718657-7258-4BBB-A032-A1F50F80195C}" presName="childShape" presStyleCnt="0"/>
      <dgm:spPr/>
    </dgm:pt>
    <dgm:pt modelId="{934D81C4-3BAF-457E-A856-16A9C8F8495E}" type="pres">
      <dgm:prSet presAssocID="{C4D87CFC-D6D8-4A1E-AA53-18E04E2C4BFE}" presName="Name13" presStyleLbl="parChTrans1D2" presStyleIdx="22" presStyleCnt="26"/>
      <dgm:spPr/>
    </dgm:pt>
    <dgm:pt modelId="{E53AD4B9-4376-4693-BFB7-5789E3CF0E71}" type="pres">
      <dgm:prSet presAssocID="{CDF68498-496F-45ED-A736-75F75ACF6532}" presName="childText" presStyleLbl="bgAcc1" presStyleIdx="22" presStyleCnt="26">
        <dgm:presLayoutVars>
          <dgm:bulletEnabled val="1"/>
        </dgm:presLayoutVars>
      </dgm:prSet>
      <dgm:spPr/>
    </dgm:pt>
    <dgm:pt modelId="{72597734-C3B8-4577-83CF-0C397C11764F}" type="pres">
      <dgm:prSet presAssocID="{EA9EB973-AF1D-416F-86B3-58C06BB9424F}" presName="Name13" presStyleLbl="parChTrans1D2" presStyleIdx="23" presStyleCnt="26"/>
      <dgm:spPr/>
    </dgm:pt>
    <dgm:pt modelId="{0BB4A83A-8213-45D8-8408-A8A7A36CB693}" type="pres">
      <dgm:prSet presAssocID="{2761B544-AB38-4063-9CF3-707E25A0807E}" presName="childText" presStyleLbl="bgAcc1" presStyleIdx="23" presStyleCnt="26">
        <dgm:presLayoutVars>
          <dgm:bulletEnabled val="1"/>
        </dgm:presLayoutVars>
      </dgm:prSet>
      <dgm:spPr/>
    </dgm:pt>
    <dgm:pt modelId="{E56A6515-7550-4526-A55D-8EC297CF7F13}" type="pres">
      <dgm:prSet presAssocID="{363C005E-2545-4E53-A70E-6464FAAD9152}" presName="Name13" presStyleLbl="parChTrans1D2" presStyleIdx="24" presStyleCnt="26"/>
      <dgm:spPr/>
    </dgm:pt>
    <dgm:pt modelId="{6631EBD0-13BB-48D2-8309-4CAF94309E7E}" type="pres">
      <dgm:prSet presAssocID="{66F9E082-3CCA-4D55-AAA9-5113C833C9E9}" presName="childText" presStyleLbl="bgAcc1" presStyleIdx="24" presStyleCnt="26">
        <dgm:presLayoutVars>
          <dgm:bulletEnabled val="1"/>
        </dgm:presLayoutVars>
      </dgm:prSet>
      <dgm:spPr/>
    </dgm:pt>
    <dgm:pt modelId="{4AFE5C11-95C0-4C9B-9094-1D9B9622B1E2}" type="pres">
      <dgm:prSet presAssocID="{CB19692E-040F-4306-B5B6-A3E902432F0A}" presName="Name13" presStyleLbl="parChTrans1D2" presStyleIdx="25" presStyleCnt="26"/>
      <dgm:spPr/>
    </dgm:pt>
    <dgm:pt modelId="{A7105A53-481D-4E5B-BE42-BDC418EC4D8B}" type="pres">
      <dgm:prSet presAssocID="{D0C62DB0-5B3C-4D8E-B8C2-CF49F158979A}" presName="childText" presStyleLbl="bgAcc1" presStyleIdx="25" presStyleCnt="26">
        <dgm:presLayoutVars>
          <dgm:bulletEnabled val="1"/>
        </dgm:presLayoutVars>
      </dgm:prSet>
      <dgm:spPr/>
    </dgm:pt>
  </dgm:ptLst>
  <dgm:cxnLst>
    <dgm:cxn modelId="{CCC8F200-EF68-4BF1-8618-E8D93D16B744}" srcId="{87718657-7258-4BBB-A032-A1F50F80195C}" destId="{2761B544-AB38-4063-9CF3-707E25A0807E}" srcOrd="1" destOrd="0" parTransId="{EA9EB973-AF1D-416F-86B3-58C06BB9424F}" sibTransId="{EF631216-0A0D-44B5-A1C6-97AE90EAA6CF}"/>
    <dgm:cxn modelId="{9868F600-0B78-4522-A97F-402314B1590A}" srcId="{89A2E9AD-181E-489C-8964-CF0BADB3CF8B}" destId="{5BD836FF-BB47-48EA-A869-486A52041DAA}" srcOrd="2" destOrd="0" parTransId="{FC9446EB-882B-4DE3-BE0E-C930186057CE}" sibTransId="{13297F73-F23E-4E22-A9E2-948E72C2FC99}"/>
    <dgm:cxn modelId="{60C38606-1310-48A3-AC10-FCF6F654711A}" srcId="{89A2E9AD-181E-489C-8964-CF0BADB3CF8B}" destId="{F36849CC-1886-4577-959A-C96BD9F2C1C3}" srcOrd="1" destOrd="0" parTransId="{43601E29-A73B-4CA1-8778-71EE43463FFD}" sibTransId="{476BB683-6037-40BC-AE9B-142887D95F2E}"/>
    <dgm:cxn modelId="{29694507-6A16-4407-BE04-37DCDC4B7868}" srcId="{CA086CBB-7E5C-48F5-B81F-D1902BB39AD8}" destId="{2DB4E390-EBED-435D-B4F8-7819632FD93D}" srcOrd="3" destOrd="0" parTransId="{7425514A-6BC0-4D75-A0D9-6BF454CA9CA0}" sibTransId="{BBFC9D3A-E30A-40BE-BF27-300C247ABB28}"/>
    <dgm:cxn modelId="{D362BE09-7FB8-4C9D-B36B-A86C1286B0DB}" type="presOf" srcId="{87718657-7258-4BBB-A032-A1F50F80195C}" destId="{4B16AB0B-27E7-42A7-B44F-4EC37B0BB568}" srcOrd="0" destOrd="0" presId="urn:microsoft.com/office/officeart/2005/8/layout/hierarchy3"/>
    <dgm:cxn modelId="{F3D9AE12-508A-4EE1-A2CB-4D63DBC89B49}" type="presOf" srcId="{CA086CBB-7E5C-48F5-B81F-D1902BB39AD8}" destId="{9779C108-43DC-43B2-A267-9F6884C2FFF0}" srcOrd="1" destOrd="0" presId="urn:microsoft.com/office/officeart/2005/8/layout/hierarchy3"/>
    <dgm:cxn modelId="{8EAFDE12-34DF-443A-8CE9-F4E0796A826E}" srcId="{CA086CBB-7E5C-48F5-B81F-D1902BB39AD8}" destId="{02AE3CD6-974E-4BCF-A019-70E8DA8FEF55}" srcOrd="1" destOrd="0" parTransId="{15A48ADA-4AB0-47EC-868D-B720B1EA1947}" sibTransId="{89DC9AEC-507C-4FC7-8CF1-03FC10D8C7A1}"/>
    <dgm:cxn modelId="{51ACD113-7D8D-46D3-9A12-A5CBBA14EAAA}" type="presOf" srcId="{2761B544-AB38-4063-9CF3-707E25A0807E}" destId="{0BB4A83A-8213-45D8-8408-A8A7A36CB693}" srcOrd="0" destOrd="0" presId="urn:microsoft.com/office/officeart/2005/8/layout/hierarchy3"/>
    <dgm:cxn modelId="{2C9D0815-5DE2-456C-9E3F-E2832D299C40}" srcId="{CA086CBB-7E5C-48F5-B81F-D1902BB39AD8}" destId="{9C16D3A9-B1F2-44F2-A6A4-A0E06E9CB723}" srcOrd="6" destOrd="0" parTransId="{70AC4DA7-A851-4E32-A70B-63987FDB09AD}" sibTransId="{5BDABED3-D407-4451-A656-B20455E71FF7}"/>
    <dgm:cxn modelId="{293AAB1C-DBD5-41A9-B43C-23F5DB109825}" type="presOf" srcId="{C53F684D-EFE7-4CDB-A657-0DF751FF19C9}" destId="{072A5ECF-0DB5-4960-9F8E-2625A51B7CE4}" srcOrd="0" destOrd="0" presId="urn:microsoft.com/office/officeart/2005/8/layout/hierarchy3"/>
    <dgm:cxn modelId="{FE9CFE1C-BA22-4319-8D49-36B6BD98E62D}" type="presOf" srcId="{89A2E9AD-181E-489C-8964-CF0BADB3CF8B}" destId="{7A13539F-F189-4A09-8FE3-A10F7A8F645E}" srcOrd="1" destOrd="0" presId="urn:microsoft.com/office/officeart/2005/8/layout/hierarchy3"/>
    <dgm:cxn modelId="{A444901E-8499-4E7D-B0B7-D22F52B90387}" type="presOf" srcId="{D31C47F3-F800-462A-B6D2-9FEA5CC48017}" destId="{1FBDAF60-9CE1-4382-87FA-4D699F90C877}" srcOrd="1" destOrd="0" presId="urn:microsoft.com/office/officeart/2005/8/layout/hierarchy3"/>
    <dgm:cxn modelId="{5BDF9C1E-CEDD-4759-B6DE-352EECEC0433}" type="presOf" srcId="{F36849CC-1886-4577-959A-C96BD9F2C1C3}" destId="{91E9A3F6-81D8-4B3E-BC73-D07F9637D158}" srcOrd="0" destOrd="0" presId="urn:microsoft.com/office/officeart/2005/8/layout/hierarchy3"/>
    <dgm:cxn modelId="{6C5A4B1F-E31E-4D95-A200-7751F99B3381}" srcId="{5317A83A-F967-4B55-9B76-A18D3FE9E7AB}" destId="{0F4B2B23-3E83-40B8-91D2-60F88504E17B}" srcOrd="0" destOrd="0" parTransId="{C1B5E7A2-5CC3-4936-9D2E-020DD47DADA5}" sibTransId="{F6D18906-EA24-4AA3-86A2-BC1C29D257D3}"/>
    <dgm:cxn modelId="{704DB225-D3C2-43CC-8A7B-214245258F40}" type="presOf" srcId="{9D84EE68-9EC0-4819-8041-B7F1AD2B5D81}" destId="{242C540E-3155-43CA-BF3E-CFE24F71DBBD}" srcOrd="0" destOrd="0" presId="urn:microsoft.com/office/officeart/2005/8/layout/hierarchy3"/>
    <dgm:cxn modelId="{D54B2926-211B-43A5-946E-7D21A564EF14}" srcId="{89A2E9AD-181E-489C-8964-CF0BADB3CF8B}" destId="{298DCB87-36B5-4A06-846F-67CFAF08B612}" srcOrd="3" destOrd="0" parTransId="{8FD53AD0-3082-456A-88CF-54E6DE1E4D64}" sibTransId="{776372D7-2E9B-40C6-A67E-D52A30268144}"/>
    <dgm:cxn modelId="{50A76327-280C-4FE0-BC42-BAE713182C13}" type="presOf" srcId="{8A35ADF2-47F1-4F2C-A955-C1592CFD3F1B}" destId="{6F2AA977-5966-4788-B735-6BCC59625606}" srcOrd="0" destOrd="0" presId="urn:microsoft.com/office/officeart/2005/8/layout/hierarchy3"/>
    <dgm:cxn modelId="{1940E72B-8932-4A33-8CD8-3E438817A825}" type="presOf" srcId="{8FD53AD0-3082-456A-88CF-54E6DE1E4D64}" destId="{705B5A32-88E2-4CD5-94D4-69354BFF1EC7}" srcOrd="0" destOrd="0" presId="urn:microsoft.com/office/officeart/2005/8/layout/hierarchy3"/>
    <dgm:cxn modelId="{F60FF72F-C1AF-4686-A90E-DDCB2E99E564}" type="presOf" srcId="{91A0B385-8080-4BBB-8F88-AFE0B2AED7E2}" destId="{BC86075C-33D0-4BE7-B546-C49E0AC58390}" srcOrd="0" destOrd="0" presId="urn:microsoft.com/office/officeart/2005/8/layout/hierarchy3"/>
    <dgm:cxn modelId="{62420E30-F2C5-4518-A65E-BE6A6FDC8C8D}" type="presOf" srcId="{71FF977A-9E47-4AEF-A7FE-F32A337D0DA6}" destId="{83F338A1-19FF-4747-BBE6-BCA81E2223AC}" srcOrd="0" destOrd="0" presId="urn:microsoft.com/office/officeart/2005/8/layout/hierarchy3"/>
    <dgm:cxn modelId="{A25EA839-34AA-45E0-89CA-92A18FA0FF37}" type="presOf" srcId="{CA086CBB-7E5C-48F5-B81F-D1902BB39AD8}" destId="{0BA81536-1465-4175-8073-0EEFA81F3E14}" srcOrd="0" destOrd="0" presId="urn:microsoft.com/office/officeart/2005/8/layout/hierarchy3"/>
    <dgm:cxn modelId="{1B96A63B-C9BD-47E2-A916-072E6BE231E4}" type="presOf" srcId="{D0C62DB0-5B3C-4D8E-B8C2-CF49F158979A}" destId="{A7105A53-481D-4E5B-BE42-BDC418EC4D8B}" srcOrd="0" destOrd="0" presId="urn:microsoft.com/office/officeart/2005/8/layout/hierarchy3"/>
    <dgm:cxn modelId="{E6B9843E-A8D5-4A7F-90A3-15C66D6B328D}" srcId="{5317A83A-F967-4B55-9B76-A18D3FE9E7AB}" destId="{609799F8-BEC0-438B-A5F9-141AF1DE2AEA}" srcOrd="4" destOrd="0" parTransId="{FD548CE9-CEF1-49B5-9765-B11F0325E9FC}" sibTransId="{C71D3D50-1808-4099-95A3-320E674580C2}"/>
    <dgm:cxn modelId="{FCA5985B-0D23-470E-BD89-0B853F34B55D}" type="presOf" srcId="{C1B5E7A2-5CC3-4936-9D2E-020DD47DADA5}" destId="{094D218E-FB18-4D52-836B-3996F54A725D}" srcOrd="0" destOrd="0" presId="urn:microsoft.com/office/officeart/2005/8/layout/hierarchy3"/>
    <dgm:cxn modelId="{D0CA9944-92E3-45E3-8487-9440AD8EBDC8}" srcId="{89A2E9AD-181E-489C-8964-CF0BADB3CF8B}" destId="{CC6D77B0-7294-4C13-85C3-9AD4730A7AB6}" srcOrd="0" destOrd="0" parTransId="{82AB1DBB-ED68-4630-8467-4379540A821D}" sibTransId="{0A2164E1-8A6B-4703-A473-36B9F7E2736F}"/>
    <dgm:cxn modelId="{9CB8E664-E0B2-48A3-B0D6-FFC871BA4856}" srcId="{5317A83A-F967-4B55-9B76-A18D3FE9E7AB}" destId="{B189C314-CC3F-4699-9CFD-8697C63ACC45}" srcOrd="1" destOrd="0" parTransId="{34A2F3A0-B304-40A6-A9FE-B849EFEE71BC}" sibTransId="{E0334C1E-41FA-4F4E-9786-F1D4281D3BF2}"/>
    <dgm:cxn modelId="{787D1665-21AC-4A97-A207-CEC07E8C0525}" srcId="{09883B14-1CE2-47E3-8055-C90E1FBD5DCE}" destId="{89A2E9AD-181E-489C-8964-CF0BADB3CF8B}" srcOrd="4" destOrd="0" parTransId="{6CFF1F51-9FBE-4870-8CC6-D71307EFF28C}" sibTransId="{B1399877-32AB-4965-B51C-0FB0C2729DCC}"/>
    <dgm:cxn modelId="{4C5ECA45-6D20-4D19-993F-BBF7B6225E7D}" srcId="{09883B14-1CE2-47E3-8055-C90E1FBD5DCE}" destId="{5317A83A-F967-4B55-9B76-A18D3FE9E7AB}" srcOrd="0" destOrd="0" parTransId="{157112B4-EAA0-4E9D-ACBB-AFA869365E5B}" sibTransId="{CECF6D23-4A04-41BE-BFA5-D9FE487ED51D}"/>
    <dgm:cxn modelId="{4312D846-4FB0-4D9F-9C40-5F72627455D8}" type="presOf" srcId="{02AE3CD6-974E-4BCF-A019-70E8DA8FEF55}" destId="{D48F3B2A-9D96-4BE6-86AD-4EA4F8D35694}" srcOrd="0" destOrd="0" presId="urn:microsoft.com/office/officeart/2005/8/layout/hierarchy3"/>
    <dgm:cxn modelId="{C9004947-FE82-4377-946D-CDA93F8B5C2C}" srcId="{09883B14-1CE2-47E3-8055-C90E1FBD5DCE}" destId="{87718657-7258-4BBB-A032-A1F50F80195C}" srcOrd="5" destOrd="0" parTransId="{D1B1A083-0FB6-4329-B985-33B3697368FF}" sibTransId="{06543F2E-70A6-429D-B328-EDDE251A07F0}"/>
    <dgm:cxn modelId="{FD311E49-6937-4F96-AF33-3368B7BC2C52}" type="presOf" srcId="{6A9D1DD2-384A-4C52-86B4-282472A659C2}" destId="{93907CF1-A442-4ECC-A083-056AACD7B76A}" srcOrd="0" destOrd="0" presId="urn:microsoft.com/office/officeart/2005/8/layout/hierarchy3"/>
    <dgm:cxn modelId="{842A374B-1237-47FB-8B4B-05693EF4CB4E}" type="presOf" srcId="{3CDFF93F-6EEC-4B90-B39B-13570C689007}" destId="{BCFBF716-6D23-4175-A8E0-33470778D4CB}" srcOrd="1" destOrd="0" presId="urn:microsoft.com/office/officeart/2005/8/layout/hierarchy3"/>
    <dgm:cxn modelId="{A837764E-B38C-4B25-9528-3363EB64C231}" type="presOf" srcId="{363C005E-2545-4E53-A70E-6464FAAD9152}" destId="{E56A6515-7550-4526-A55D-8EC297CF7F13}" srcOrd="0" destOrd="0" presId="urn:microsoft.com/office/officeart/2005/8/layout/hierarchy3"/>
    <dgm:cxn modelId="{63D8236F-245D-4D07-B804-795503998B80}" type="presOf" srcId="{5317A83A-F967-4B55-9B76-A18D3FE9E7AB}" destId="{2EBF3A93-1794-4B5F-A84C-2F342BF13BCA}" srcOrd="0" destOrd="0" presId="urn:microsoft.com/office/officeart/2005/8/layout/hierarchy3"/>
    <dgm:cxn modelId="{386B0E50-EAE3-4176-91B9-B5817E42A170}" type="presOf" srcId="{87718657-7258-4BBB-A032-A1F50F80195C}" destId="{791087D2-FA67-450A-99CE-A2157368EC1F}" srcOrd="1" destOrd="0" presId="urn:microsoft.com/office/officeart/2005/8/layout/hierarchy3"/>
    <dgm:cxn modelId="{81D68651-D5B8-4FD6-8E80-973DAEAC6204}" type="presOf" srcId="{0B607321-62B1-4D10-8915-260831489C3B}" destId="{0BAB8EC2-3CD6-4DA3-A80C-CE8E443C3FFF}" srcOrd="0" destOrd="0" presId="urn:microsoft.com/office/officeart/2005/8/layout/hierarchy3"/>
    <dgm:cxn modelId="{1129AA71-08DE-4E18-B67D-B7DCE7C83C09}" type="presOf" srcId="{0F4B2B23-3E83-40B8-91D2-60F88504E17B}" destId="{DE61FC2B-6875-4DDB-96BF-AC2281E60804}" srcOrd="0" destOrd="0" presId="urn:microsoft.com/office/officeart/2005/8/layout/hierarchy3"/>
    <dgm:cxn modelId="{8BF8AD51-93F9-4EA1-910D-0AA346D78310}" type="presOf" srcId="{948A3358-B178-46FC-B101-B809D57CFE9D}" destId="{24645029-0871-4206-83FE-DB4B135425A0}" srcOrd="0" destOrd="0" presId="urn:microsoft.com/office/officeart/2005/8/layout/hierarchy3"/>
    <dgm:cxn modelId="{03DF6074-3B01-4DBE-8AD9-C490EC894638}" type="presOf" srcId="{66F9E082-3CCA-4D55-AAA9-5113C833C9E9}" destId="{6631EBD0-13BB-48D2-8309-4CAF94309E7E}" srcOrd="0" destOrd="0" presId="urn:microsoft.com/office/officeart/2005/8/layout/hierarchy3"/>
    <dgm:cxn modelId="{A4016754-5ACC-46FF-A72E-BD1847E2B6F0}" srcId="{D31C47F3-F800-462A-B6D2-9FEA5CC48017}" destId="{0E0586B5-C889-4433-8D98-5AF38328CBD4}" srcOrd="2" destOrd="0" parTransId="{71FF977A-9E47-4AEF-A7FE-F32A337D0DA6}" sibTransId="{E7EE17A0-E72A-4A32-936B-AAA5649A147F}"/>
    <dgm:cxn modelId="{3D543155-5B3F-4502-B080-69993C405EF2}" srcId="{3CDFF93F-6EEC-4B90-B39B-13570C689007}" destId="{101725C4-3347-4C4B-A646-181BFE211803}" srcOrd="0" destOrd="0" parTransId="{948A3358-B178-46FC-B101-B809D57CFE9D}" sibTransId="{B539C152-38FD-4E52-823C-793DF6E28FF2}"/>
    <dgm:cxn modelId="{A0F6DD57-91C8-4BE3-8D62-59A4A0C2E223}" type="presOf" srcId="{15A48ADA-4AB0-47EC-868D-B720B1EA1947}" destId="{91255998-D28D-4C18-B8F5-51CEF0E7BA07}" srcOrd="0" destOrd="0" presId="urn:microsoft.com/office/officeart/2005/8/layout/hierarchy3"/>
    <dgm:cxn modelId="{3952D358-1912-4426-817E-70CFE8CE8F66}" type="presOf" srcId="{CDF68498-496F-45ED-A736-75F75ACF6532}" destId="{E53AD4B9-4376-4693-BFB7-5789E3CF0E71}" srcOrd="0" destOrd="0" presId="urn:microsoft.com/office/officeart/2005/8/layout/hierarchy3"/>
    <dgm:cxn modelId="{49CE3F59-6C61-44EB-9FE5-C5A57BCAD78B}" type="presOf" srcId="{9C16D3A9-B1F2-44F2-A6A4-A0E06E9CB723}" destId="{D6F2128B-80E6-419B-B15E-8318D801927A}" srcOrd="0" destOrd="0" presId="urn:microsoft.com/office/officeart/2005/8/layout/hierarchy3"/>
    <dgm:cxn modelId="{7771B479-0A83-4D90-B223-92F8558A52A7}" type="presOf" srcId="{B89FA40A-4E1A-4724-A321-7401243B37BB}" destId="{EF3BB50C-7752-49AB-9C33-D1AF2DE7AEA9}" srcOrd="0" destOrd="0" presId="urn:microsoft.com/office/officeart/2005/8/layout/hierarchy3"/>
    <dgm:cxn modelId="{6E51E25A-8D14-4A33-A3FA-C53769971BC3}" srcId="{09883B14-1CE2-47E3-8055-C90E1FBD5DCE}" destId="{CA086CBB-7E5C-48F5-B81F-D1902BB39AD8}" srcOrd="3" destOrd="0" parTransId="{8FE3613D-4A0D-4859-93E9-82C381C71CB6}" sibTransId="{80B5D20A-102A-48E4-A9B8-06380370D140}"/>
    <dgm:cxn modelId="{91228A7E-0F51-4F91-BFA9-6DFDA0686CF4}" type="presOf" srcId="{C3DA9E13-4715-4BE7-A76F-9B4B0ACD9C6B}" destId="{5414770F-17F2-4D42-B4C8-E4E84DE1C703}" srcOrd="0" destOrd="0" presId="urn:microsoft.com/office/officeart/2005/8/layout/hierarchy3"/>
    <dgm:cxn modelId="{D5A70986-B3B3-45C7-927D-D43A7D690BF1}" type="presOf" srcId="{5BD836FF-BB47-48EA-A869-486A52041DAA}" destId="{D346D315-94ED-4819-ABD6-5E88A63CA78C}" srcOrd="0" destOrd="0" presId="urn:microsoft.com/office/officeart/2005/8/layout/hierarchy3"/>
    <dgm:cxn modelId="{CF38F288-5001-4F7A-8B5D-1283651C7DA5}" type="presOf" srcId="{43601E29-A73B-4CA1-8778-71EE43463FFD}" destId="{FDFE7D25-C9CF-4336-B353-811332EFC3BA}" srcOrd="0" destOrd="0" presId="urn:microsoft.com/office/officeart/2005/8/layout/hierarchy3"/>
    <dgm:cxn modelId="{922DF588-B87E-44A9-BB1F-42FB3E9D3428}" type="presOf" srcId="{C4D87CFC-D6D8-4A1E-AA53-18E04E2C4BFE}" destId="{934D81C4-3BAF-457E-A856-16A9C8F8495E}" srcOrd="0" destOrd="0" presId="urn:microsoft.com/office/officeart/2005/8/layout/hierarchy3"/>
    <dgm:cxn modelId="{324C1889-BA2A-47EA-9311-99C1EBDB9F18}" type="presOf" srcId="{492F0F45-FB9B-4457-A3BC-B885AB76BCD7}" destId="{CE75D12E-8FE0-4E37-9FC9-2C1212FB5B7A}" srcOrd="0" destOrd="0" presId="urn:microsoft.com/office/officeart/2005/8/layout/hierarchy3"/>
    <dgm:cxn modelId="{76BE078F-B37B-4DAD-A7C3-6F9319F862CA}" type="presOf" srcId="{82AB1DBB-ED68-4630-8467-4379540A821D}" destId="{81305E8A-4801-4790-9A89-71475B7769F5}" srcOrd="0" destOrd="0" presId="urn:microsoft.com/office/officeart/2005/8/layout/hierarchy3"/>
    <dgm:cxn modelId="{86C2B98F-720D-4839-AF78-007A5A207510}" type="presOf" srcId="{609799F8-BEC0-438B-A5F9-141AF1DE2AEA}" destId="{9CA6F6F3-28E7-45E5-B306-3C03AA5F5BD2}" srcOrd="0" destOrd="0" presId="urn:microsoft.com/office/officeart/2005/8/layout/hierarchy3"/>
    <dgm:cxn modelId="{3216C790-E3AC-407F-87F5-629AA4A82EB6}" type="presOf" srcId="{0E0586B5-C889-4433-8D98-5AF38328CBD4}" destId="{5DF2A680-47F1-4ED0-BC3F-0AA8BD157DEC}" srcOrd="0" destOrd="0" presId="urn:microsoft.com/office/officeart/2005/8/layout/hierarchy3"/>
    <dgm:cxn modelId="{91CC1F93-DA36-44D6-8AA9-10F3DFA96FC7}" srcId="{09883B14-1CE2-47E3-8055-C90E1FBD5DCE}" destId="{3CDFF93F-6EEC-4B90-B39B-13570C689007}" srcOrd="2" destOrd="0" parTransId="{4B41EB35-E35B-4E43-9EA5-D228EBAB6A58}" sibTransId="{5A0B5A5B-C14F-4171-9232-3544D0035142}"/>
    <dgm:cxn modelId="{7CD37F96-84C4-43AD-908C-6EF429EB8E21}" type="presOf" srcId="{74271C60-2B27-4ACD-B812-A7087714BA3E}" destId="{EF2F86FC-D4FC-432D-9323-D640CCD53E61}" srcOrd="0" destOrd="0" presId="urn:microsoft.com/office/officeart/2005/8/layout/hierarchy3"/>
    <dgm:cxn modelId="{E47EB199-E2F3-411B-8FBD-529F45E4BD0B}" type="presOf" srcId="{B1B1B822-D60B-4CA1-B0CA-07043380F5C4}" destId="{415844E9-9440-4743-BB63-9B1C62788991}" srcOrd="0" destOrd="0" presId="urn:microsoft.com/office/officeart/2005/8/layout/hierarchy3"/>
    <dgm:cxn modelId="{E100C299-DC09-4A7C-9C11-8323CB58CF97}" type="presOf" srcId="{D31C47F3-F800-462A-B6D2-9FEA5CC48017}" destId="{686D124C-E1E6-4191-B03B-108204F82265}" srcOrd="0" destOrd="0" presId="urn:microsoft.com/office/officeart/2005/8/layout/hierarchy3"/>
    <dgm:cxn modelId="{ECEED5A1-85BA-450B-A89D-859FBD0E90E9}" srcId="{5317A83A-F967-4B55-9B76-A18D3FE9E7AB}" destId="{E5499532-4852-4F63-B944-639302CA8D19}" srcOrd="3" destOrd="0" parTransId="{22107ABB-44EC-45FF-9CA6-F20E51210AE6}" sibTransId="{3DF3CC84-A6ED-416F-B44C-AC6DA92CFA37}"/>
    <dgm:cxn modelId="{586564A7-F215-4048-83A6-DA7B811759A3}" srcId="{D31C47F3-F800-462A-B6D2-9FEA5CC48017}" destId="{B89FA40A-4E1A-4724-A321-7401243B37BB}" srcOrd="1" destOrd="0" parTransId="{B1B1B822-D60B-4CA1-B0CA-07043380F5C4}" sibTransId="{82967F08-89FA-4FD4-A100-BE3056F51E00}"/>
    <dgm:cxn modelId="{65448EA9-139B-4485-8704-7BF703E724E2}" type="presOf" srcId="{7425514A-6BC0-4D75-A0D9-6BF454CA9CA0}" destId="{58481FC7-44E1-49DE-AC9F-FD9CC20F869E}" srcOrd="0" destOrd="0" presId="urn:microsoft.com/office/officeart/2005/8/layout/hierarchy3"/>
    <dgm:cxn modelId="{4FAAE3AA-CB9A-433F-9DF4-F28C35243AE4}" srcId="{CA086CBB-7E5C-48F5-B81F-D1902BB39AD8}" destId="{9D84EE68-9EC0-4819-8041-B7F1AD2B5D81}" srcOrd="0" destOrd="0" parTransId="{91A0B385-8080-4BBB-8F88-AFE0B2AED7E2}" sibTransId="{646314F5-1C5B-4C91-B005-B146C56193D9}"/>
    <dgm:cxn modelId="{8EB721AC-C367-4AA1-A7A4-1C18A9DFB2C4}" srcId="{5317A83A-F967-4B55-9B76-A18D3FE9E7AB}" destId="{C53F684D-EFE7-4CDB-A657-0DF751FF19C9}" srcOrd="2" destOrd="0" parTransId="{B9828C16-0D39-4041-9067-D3E6B930685E}" sibTransId="{56424FC3-36CB-420F-BE3A-B02624AE3ED6}"/>
    <dgm:cxn modelId="{2653C1AC-321C-4B35-A408-8FC4AE366262}" type="presOf" srcId="{5317A83A-F967-4B55-9B76-A18D3FE9E7AB}" destId="{FF7F605D-9050-4DBF-B3D9-AB8B7FBDB641}" srcOrd="1" destOrd="0" presId="urn:microsoft.com/office/officeart/2005/8/layout/hierarchy3"/>
    <dgm:cxn modelId="{FCC07AAD-5DD8-4DF9-A56F-3E9CCA0736E3}" srcId="{CA086CBB-7E5C-48F5-B81F-D1902BB39AD8}" destId="{C3DA9E13-4715-4BE7-A76F-9B4B0ACD9C6B}" srcOrd="4" destOrd="0" parTransId="{74271C60-2B27-4ACD-B812-A7087714BA3E}" sibTransId="{ED16BE27-4DF5-45BD-A421-51F93A171AC9}"/>
    <dgm:cxn modelId="{D09385AF-9975-4A11-934D-A635C8323912}" type="presOf" srcId="{3DBB9411-CFE3-4C24-97AB-2B2A80496197}" destId="{E0021A3E-2294-4713-A3DB-2B841E817281}" srcOrd="0" destOrd="0" presId="urn:microsoft.com/office/officeart/2005/8/layout/hierarchy3"/>
    <dgm:cxn modelId="{CDF4C4B0-FDD4-4D94-9F47-A74B7BC7D878}" srcId="{D31C47F3-F800-462A-B6D2-9FEA5CC48017}" destId="{37FD1808-9BD1-4ADC-BEF0-326B0149FEAC}" srcOrd="0" destOrd="0" parTransId="{6A9D1DD2-384A-4C52-86B4-282472A659C2}" sibTransId="{01F6D857-D7B4-4B37-A1D5-398ECCF6338E}"/>
    <dgm:cxn modelId="{C2D697B4-A283-489E-A9AA-D9B7287BE762}" type="presOf" srcId="{CB19692E-040F-4306-B5B6-A3E902432F0A}" destId="{4AFE5C11-95C0-4C9B-9094-1D9B9622B1E2}" srcOrd="0" destOrd="0" presId="urn:microsoft.com/office/officeart/2005/8/layout/hierarchy3"/>
    <dgm:cxn modelId="{E87AE4B7-97D0-44EE-AE55-ED9808A19D1D}" type="presOf" srcId="{EA9EB973-AF1D-416F-86B3-58C06BB9424F}" destId="{72597734-C3B8-4577-83CF-0C397C11764F}" srcOrd="0" destOrd="0" presId="urn:microsoft.com/office/officeart/2005/8/layout/hierarchy3"/>
    <dgm:cxn modelId="{9DECC0B8-17E0-406F-82C0-43D7292403D8}" type="presOf" srcId="{E5499532-4852-4F63-B944-639302CA8D19}" destId="{817F7E39-18AB-43B1-8AB3-ACBEC6B0AAD0}" srcOrd="0" destOrd="0" presId="urn:microsoft.com/office/officeart/2005/8/layout/hierarchy3"/>
    <dgm:cxn modelId="{D4BB61BA-2607-4B3F-A265-7B622F708CA5}" type="presOf" srcId="{22107ABB-44EC-45FF-9CA6-F20E51210AE6}" destId="{FAD676E0-4A45-49BC-B73F-412A19105AF9}" srcOrd="0" destOrd="0" presId="urn:microsoft.com/office/officeart/2005/8/layout/hierarchy3"/>
    <dgm:cxn modelId="{F04413BE-D032-4EF9-A1BE-6D99449CED0A}" type="presOf" srcId="{2DB4E390-EBED-435D-B4F8-7819632FD93D}" destId="{413165FA-196E-4FC3-8108-D792A9B7B6F1}" srcOrd="0" destOrd="0" presId="urn:microsoft.com/office/officeart/2005/8/layout/hierarchy3"/>
    <dgm:cxn modelId="{6C4E53C0-F43F-4BAB-8058-9E908CC7CB88}" type="presOf" srcId="{101725C4-3347-4C4B-A646-181BFE211803}" destId="{E35126A7-5B6C-4C10-91E2-43A7D9ADE012}" srcOrd="0" destOrd="0" presId="urn:microsoft.com/office/officeart/2005/8/layout/hierarchy3"/>
    <dgm:cxn modelId="{10A6F6C0-4889-4D03-8DE1-39594AAB3B54}" type="presOf" srcId="{34A2F3A0-B304-40A6-A9FE-B849EFEE71BC}" destId="{E400728E-922B-474F-A5A9-AF7155A126A8}" srcOrd="0" destOrd="0" presId="urn:microsoft.com/office/officeart/2005/8/layout/hierarchy3"/>
    <dgm:cxn modelId="{E9FF77C4-F49B-41A9-8774-7F5A259D934D}" srcId="{87718657-7258-4BBB-A032-A1F50F80195C}" destId="{CDF68498-496F-45ED-A736-75F75ACF6532}" srcOrd="0" destOrd="0" parTransId="{C4D87CFC-D6D8-4A1E-AA53-18E04E2C4BFE}" sibTransId="{BD5DA4DD-9010-4B51-B195-B35E89F00FAC}"/>
    <dgm:cxn modelId="{8E8FA2C7-69F0-474D-A7CE-523AB0050576}" type="presOf" srcId="{89A2E9AD-181E-489C-8964-CF0BADB3CF8B}" destId="{E8EDC5AE-4E32-44A5-BF43-0E997D11736F}" srcOrd="0" destOrd="0" presId="urn:microsoft.com/office/officeart/2005/8/layout/hierarchy3"/>
    <dgm:cxn modelId="{96FA02CE-043E-4A09-B5B1-C167C87DB6AF}" type="presOf" srcId="{3CDFF93F-6EEC-4B90-B39B-13570C689007}" destId="{C0CE86DF-3EC1-44AA-B433-D8EA27F7E27F}" srcOrd="0" destOrd="0" presId="urn:microsoft.com/office/officeart/2005/8/layout/hierarchy3"/>
    <dgm:cxn modelId="{956358CE-4719-47DE-9480-6F4AE9FB1836}" type="presOf" srcId="{1FBB4505-C4F7-4E93-8F01-CB00004EE087}" destId="{4C917772-741E-434A-BF73-AF3EEBF6ECDB}" srcOrd="0" destOrd="0" presId="urn:microsoft.com/office/officeart/2005/8/layout/hierarchy3"/>
    <dgm:cxn modelId="{2FD373CF-1870-4F2B-92D2-BFF6AEA329AC}" type="presOf" srcId="{37FD1808-9BD1-4ADC-BEF0-326B0149FEAC}" destId="{A8890916-9236-4FE9-9D95-665E9514A4B9}" srcOrd="0" destOrd="0" presId="urn:microsoft.com/office/officeart/2005/8/layout/hierarchy3"/>
    <dgm:cxn modelId="{A4B179D0-CA86-48E5-B617-9DD86BDCCF1B}" type="presOf" srcId="{52B52249-C5A4-4211-8F44-6D52A5B94281}" destId="{7E7F79AE-C948-47DE-A551-2B28E1FCA769}" srcOrd="0" destOrd="0" presId="urn:microsoft.com/office/officeart/2005/8/layout/hierarchy3"/>
    <dgm:cxn modelId="{26C998D0-05CF-43C4-BD76-84CF9A49B993}" type="presOf" srcId="{B9828C16-0D39-4041-9067-D3E6B930685E}" destId="{31686658-AB03-41F4-B3BD-3173E2B600FB}" srcOrd="0" destOrd="0" presId="urn:microsoft.com/office/officeart/2005/8/layout/hierarchy3"/>
    <dgm:cxn modelId="{7F77A6D2-46BD-4AA7-9CBB-DFC442568604}" srcId="{87718657-7258-4BBB-A032-A1F50F80195C}" destId="{D0C62DB0-5B3C-4D8E-B8C2-CF49F158979A}" srcOrd="3" destOrd="0" parTransId="{CB19692E-040F-4306-B5B6-A3E902432F0A}" sibTransId="{A9A0F852-8BE2-418F-938F-5E4E7CB62340}"/>
    <dgm:cxn modelId="{576A62D3-B0FD-446B-9FBD-289FC9801CBC}" type="presOf" srcId="{298DCB87-36B5-4A06-846F-67CFAF08B612}" destId="{E1D1E7D1-6E2F-4774-882D-2D60811457EF}" srcOrd="0" destOrd="0" presId="urn:microsoft.com/office/officeart/2005/8/layout/hierarchy3"/>
    <dgm:cxn modelId="{BD2DC8D3-8143-4E5C-BDCA-9062F0C8B41D}" type="presOf" srcId="{70AC4DA7-A851-4E32-A70B-63987FDB09AD}" destId="{8CAF6070-BF44-46D9-B119-01D546E9D5CD}" srcOrd="0" destOrd="0" presId="urn:microsoft.com/office/officeart/2005/8/layout/hierarchy3"/>
    <dgm:cxn modelId="{1D2A9BDA-8B24-456F-829A-E3E6C483AC10}" srcId="{09883B14-1CE2-47E3-8055-C90E1FBD5DCE}" destId="{D31C47F3-F800-462A-B6D2-9FEA5CC48017}" srcOrd="1" destOrd="0" parTransId="{DDA45674-085F-4BF1-A962-312D7D083102}" sibTransId="{50D77A44-FF8C-4949-8659-264430B23ACB}"/>
    <dgm:cxn modelId="{487A7DDB-8EB4-4289-8066-1A60A9EA34EB}" srcId="{CA086CBB-7E5C-48F5-B81F-D1902BB39AD8}" destId="{C46DD676-BA20-4644-838A-11C57C515A05}" srcOrd="2" destOrd="0" parTransId="{3DBB9411-CFE3-4C24-97AB-2B2A80496197}" sibTransId="{35C0F384-B9F4-4AB0-BEE4-609EE415C794}"/>
    <dgm:cxn modelId="{3A17D8DD-87D3-45FA-BDAE-68A3D4FEDFEB}" type="presOf" srcId="{FC9446EB-882B-4DE3-BE0E-C930186057CE}" destId="{D8D86140-35B7-444E-802E-5DC8A4692727}" srcOrd="0" destOrd="0" presId="urn:microsoft.com/office/officeart/2005/8/layout/hierarchy3"/>
    <dgm:cxn modelId="{05E882DF-435E-4028-8C32-0E3378410C73}" srcId="{87718657-7258-4BBB-A032-A1F50F80195C}" destId="{66F9E082-3CCA-4D55-AAA9-5113C833C9E9}" srcOrd="2" destOrd="0" parTransId="{363C005E-2545-4E53-A70E-6464FAAD9152}" sibTransId="{F1451AE1-AB21-4F2C-B5C3-646DC62A6B2E}"/>
    <dgm:cxn modelId="{95681DE0-A2D5-4CB3-B4E9-14C72A560943}" type="presOf" srcId="{FD548CE9-CEF1-49B5-9765-B11F0325E9FC}" destId="{B5B7E32A-1E3D-4A51-A036-7D6A060E529B}" srcOrd="0" destOrd="0" presId="urn:microsoft.com/office/officeart/2005/8/layout/hierarchy3"/>
    <dgm:cxn modelId="{E5C2D4E0-D1C4-4F1B-ABE4-4AF837C91F4F}" srcId="{D31C47F3-F800-462A-B6D2-9FEA5CC48017}" destId="{5CDA7493-A45F-4E81-AF72-BB5335FF8EC5}" srcOrd="3" destOrd="0" parTransId="{492F0F45-FB9B-4457-A3BC-B885AB76BCD7}" sibTransId="{F58749E9-8B24-43B5-9B84-20B077FB8EB8}"/>
    <dgm:cxn modelId="{7E5BCFE3-67BC-4687-A7F7-8EC08671A19D}" type="presOf" srcId="{09883B14-1CE2-47E3-8055-C90E1FBD5DCE}" destId="{D48B0956-5C92-4A0F-BF1E-96BFD9E2BB6D}" srcOrd="0" destOrd="0" presId="urn:microsoft.com/office/officeart/2005/8/layout/hierarchy3"/>
    <dgm:cxn modelId="{A67101E8-6FED-4874-B9A0-B210E4D842C8}" type="presOf" srcId="{CC6D77B0-7294-4C13-85C3-9AD4730A7AB6}" destId="{CE7C77A3-5D19-4DF7-B563-C167F0DF049B}" srcOrd="0" destOrd="0" presId="urn:microsoft.com/office/officeart/2005/8/layout/hierarchy3"/>
    <dgm:cxn modelId="{C8038DF4-DC9E-4EE3-B4C2-A95A36634129}" srcId="{D31C47F3-F800-462A-B6D2-9FEA5CC48017}" destId="{1FBB4505-C4F7-4E93-8F01-CB00004EE087}" srcOrd="4" destOrd="0" parTransId="{0B607321-62B1-4D10-8915-260831489C3B}" sibTransId="{FFD306BA-AA11-4B2D-9703-5CE32612CCB9}"/>
    <dgm:cxn modelId="{631A0AFA-7EDA-4489-ABEB-C3FEBB42C437}" srcId="{CA086CBB-7E5C-48F5-B81F-D1902BB39AD8}" destId="{52B52249-C5A4-4211-8F44-6D52A5B94281}" srcOrd="5" destOrd="0" parTransId="{8A35ADF2-47F1-4F2C-A955-C1592CFD3F1B}" sibTransId="{C8F8A95E-C63A-4346-B8A0-53653E3178F0}"/>
    <dgm:cxn modelId="{81681FFC-4926-471C-BB56-6EFE8ECD8015}" type="presOf" srcId="{B189C314-CC3F-4699-9CFD-8697C63ACC45}" destId="{0266A8B3-EB23-44C9-B3E5-D80F1F62B0A0}" srcOrd="0" destOrd="0" presId="urn:microsoft.com/office/officeart/2005/8/layout/hierarchy3"/>
    <dgm:cxn modelId="{584E68FC-B047-441D-9D37-F95409111501}" type="presOf" srcId="{5CDA7493-A45F-4E81-AF72-BB5335FF8EC5}" destId="{AA1E4890-A563-4DD5-B611-96818E246C53}" srcOrd="0" destOrd="0" presId="urn:microsoft.com/office/officeart/2005/8/layout/hierarchy3"/>
    <dgm:cxn modelId="{E36A63FE-1382-4C54-963A-8D21AFDB2565}" type="presOf" srcId="{C46DD676-BA20-4644-838A-11C57C515A05}" destId="{A3CC57FA-CC2A-4F48-8C71-2380CD79121F}" srcOrd="0" destOrd="0" presId="urn:microsoft.com/office/officeart/2005/8/layout/hierarchy3"/>
    <dgm:cxn modelId="{63D81BCE-87FF-4EF9-9F0F-67F6317019E3}" type="presParOf" srcId="{D48B0956-5C92-4A0F-BF1E-96BFD9E2BB6D}" destId="{FDC78567-6016-4743-AFEA-04EC15B7F35C}" srcOrd="0" destOrd="0" presId="urn:microsoft.com/office/officeart/2005/8/layout/hierarchy3"/>
    <dgm:cxn modelId="{86D52F2A-FFE5-4FC9-A01E-584236A8C557}" type="presParOf" srcId="{FDC78567-6016-4743-AFEA-04EC15B7F35C}" destId="{2DD9B1D8-C108-4151-BE38-293DFE408E36}" srcOrd="0" destOrd="0" presId="urn:microsoft.com/office/officeart/2005/8/layout/hierarchy3"/>
    <dgm:cxn modelId="{1D6E3EA4-4A5D-46E5-A19D-61E4D6566D7B}" type="presParOf" srcId="{2DD9B1D8-C108-4151-BE38-293DFE408E36}" destId="{2EBF3A93-1794-4B5F-A84C-2F342BF13BCA}" srcOrd="0" destOrd="0" presId="urn:microsoft.com/office/officeart/2005/8/layout/hierarchy3"/>
    <dgm:cxn modelId="{B61952FF-E102-41FD-B81D-A4AC92B01676}" type="presParOf" srcId="{2DD9B1D8-C108-4151-BE38-293DFE408E36}" destId="{FF7F605D-9050-4DBF-B3D9-AB8B7FBDB641}" srcOrd="1" destOrd="0" presId="urn:microsoft.com/office/officeart/2005/8/layout/hierarchy3"/>
    <dgm:cxn modelId="{C9B6A2F3-792D-422C-B558-C48F966C9ABB}" type="presParOf" srcId="{FDC78567-6016-4743-AFEA-04EC15B7F35C}" destId="{786BD0FA-143A-4968-92A1-22114284107C}" srcOrd="1" destOrd="0" presId="urn:microsoft.com/office/officeart/2005/8/layout/hierarchy3"/>
    <dgm:cxn modelId="{BA613016-5234-42DF-9054-D2D92200193D}" type="presParOf" srcId="{786BD0FA-143A-4968-92A1-22114284107C}" destId="{094D218E-FB18-4D52-836B-3996F54A725D}" srcOrd="0" destOrd="0" presId="urn:microsoft.com/office/officeart/2005/8/layout/hierarchy3"/>
    <dgm:cxn modelId="{74895130-20A6-4C94-9C9A-7498E8E9B80D}" type="presParOf" srcId="{786BD0FA-143A-4968-92A1-22114284107C}" destId="{DE61FC2B-6875-4DDB-96BF-AC2281E60804}" srcOrd="1" destOrd="0" presId="urn:microsoft.com/office/officeart/2005/8/layout/hierarchy3"/>
    <dgm:cxn modelId="{CB0ACC79-3A0A-4C03-9616-F5BFC82144EF}" type="presParOf" srcId="{786BD0FA-143A-4968-92A1-22114284107C}" destId="{E400728E-922B-474F-A5A9-AF7155A126A8}" srcOrd="2" destOrd="0" presId="urn:microsoft.com/office/officeart/2005/8/layout/hierarchy3"/>
    <dgm:cxn modelId="{AD2BEF59-9E91-4705-89CA-B7B26BD559CE}" type="presParOf" srcId="{786BD0FA-143A-4968-92A1-22114284107C}" destId="{0266A8B3-EB23-44C9-B3E5-D80F1F62B0A0}" srcOrd="3" destOrd="0" presId="urn:microsoft.com/office/officeart/2005/8/layout/hierarchy3"/>
    <dgm:cxn modelId="{23DE5802-B4C7-47F9-BBE0-41509FE80D51}" type="presParOf" srcId="{786BD0FA-143A-4968-92A1-22114284107C}" destId="{31686658-AB03-41F4-B3BD-3173E2B600FB}" srcOrd="4" destOrd="0" presId="urn:microsoft.com/office/officeart/2005/8/layout/hierarchy3"/>
    <dgm:cxn modelId="{14351BF7-1508-4896-A0EA-FD97D0683D6D}" type="presParOf" srcId="{786BD0FA-143A-4968-92A1-22114284107C}" destId="{072A5ECF-0DB5-4960-9F8E-2625A51B7CE4}" srcOrd="5" destOrd="0" presId="urn:microsoft.com/office/officeart/2005/8/layout/hierarchy3"/>
    <dgm:cxn modelId="{EE2601A6-7057-420E-9E2D-47BD69B50B77}" type="presParOf" srcId="{786BD0FA-143A-4968-92A1-22114284107C}" destId="{FAD676E0-4A45-49BC-B73F-412A19105AF9}" srcOrd="6" destOrd="0" presId="urn:microsoft.com/office/officeart/2005/8/layout/hierarchy3"/>
    <dgm:cxn modelId="{6E1D810D-C842-42F8-B8F6-74AE466D4BE8}" type="presParOf" srcId="{786BD0FA-143A-4968-92A1-22114284107C}" destId="{817F7E39-18AB-43B1-8AB3-ACBEC6B0AAD0}" srcOrd="7" destOrd="0" presId="urn:microsoft.com/office/officeart/2005/8/layout/hierarchy3"/>
    <dgm:cxn modelId="{466364AD-5FDD-490C-A498-BDA8DB8690F9}" type="presParOf" srcId="{786BD0FA-143A-4968-92A1-22114284107C}" destId="{B5B7E32A-1E3D-4A51-A036-7D6A060E529B}" srcOrd="8" destOrd="0" presId="urn:microsoft.com/office/officeart/2005/8/layout/hierarchy3"/>
    <dgm:cxn modelId="{932B995D-E2ED-4C82-9610-A09933D8D8B7}" type="presParOf" srcId="{786BD0FA-143A-4968-92A1-22114284107C}" destId="{9CA6F6F3-28E7-45E5-B306-3C03AA5F5BD2}" srcOrd="9" destOrd="0" presId="urn:microsoft.com/office/officeart/2005/8/layout/hierarchy3"/>
    <dgm:cxn modelId="{0DAB9D5E-3FE5-4330-AACC-8E6471A06B58}" type="presParOf" srcId="{D48B0956-5C92-4A0F-BF1E-96BFD9E2BB6D}" destId="{E6583495-B105-4CC6-BDB5-330DB84D06EC}" srcOrd="1" destOrd="0" presId="urn:microsoft.com/office/officeart/2005/8/layout/hierarchy3"/>
    <dgm:cxn modelId="{C05EA459-0A98-4087-B8BC-3CC8E370EAA6}" type="presParOf" srcId="{E6583495-B105-4CC6-BDB5-330DB84D06EC}" destId="{79E70AB1-7857-43ED-8A53-14FCCBCC767D}" srcOrd="0" destOrd="0" presId="urn:microsoft.com/office/officeart/2005/8/layout/hierarchy3"/>
    <dgm:cxn modelId="{134C29A3-B78A-4139-BBE7-AA8E298D050F}" type="presParOf" srcId="{79E70AB1-7857-43ED-8A53-14FCCBCC767D}" destId="{686D124C-E1E6-4191-B03B-108204F82265}" srcOrd="0" destOrd="0" presId="urn:microsoft.com/office/officeart/2005/8/layout/hierarchy3"/>
    <dgm:cxn modelId="{1B53ACD4-B5E4-4B6B-89FB-ED4BB9F379E0}" type="presParOf" srcId="{79E70AB1-7857-43ED-8A53-14FCCBCC767D}" destId="{1FBDAF60-9CE1-4382-87FA-4D699F90C877}" srcOrd="1" destOrd="0" presId="urn:microsoft.com/office/officeart/2005/8/layout/hierarchy3"/>
    <dgm:cxn modelId="{7355DD00-7648-4002-AC4A-66914270AD74}" type="presParOf" srcId="{E6583495-B105-4CC6-BDB5-330DB84D06EC}" destId="{8E550093-D6E6-46D2-9BAB-61CDF11DA2A2}" srcOrd="1" destOrd="0" presId="urn:microsoft.com/office/officeart/2005/8/layout/hierarchy3"/>
    <dgm:cxn modelId="{7547A64C-A091-4999-9805-802AB6BCEB8C}" type="presParOf" srcId="{8E550093-D6E6-46D2-9BAB-61CDF11DA2A2}" destId="{93907CF1-A442-4ECC-A083-056AACD7B76A}" srcOrd="0" destOrd="0" presId="urn:microsoft.com/office/officeart/2005/8/layout/hierarchy3"/>
    <dgm:cxn modelId="{A31FEBD3-3D62-4E98-A2EA-A82543762FB0}" type="presParOf" srcId="{8E550093-D6E6-46D2-9BAB-61CDF11DA2A2}" destId="{A8890916-9236-4FE9-9D95-665E9514A4B9}" srcOrd="1" destOrd="0" presId="urn:microsoft.com/office/officeart/2005/8/layout/hierarchy3"/>
    <dgm:cxn modelId="{F5E06470-966D-4D4C-AB26-E87CBCDF2870}" type="presParOf" srcId="{8E550093-D6E6-46D2-9BAB-61CDF11DA2A2}" destId="{415844E9-9440-4743-BB63-9B1C62788991}" srcOrd="2" destOrd="0" presId="urn:microsoft.com/office/officeart/2005/8/layout/hierarchy3"/>
    <dgm:cxn modelId="{DC413729-DD29-4294-817F-BC724AFDC767}" type="presParOf" srcId="{8E550093-D6E6-46D2-9BAB-61CDF11DA2A2}" destId="{EF3BB50C-7752-49AB-9C33-D1AF2DE7AEA9}" srcOrd="3" destOrd="0" presId="urn:microsoft.com/office/officeart/2005/8/layout/hierarchy3"/>
    <dgm:cxn modelId="{F692E03F-3E29-4CF2-9F39-AA5729024F53}" type="presParOf" srcId="{8E550093-D6E6-46D2-9BAB-61CDF11DA2A2}" destId="{83F338A1-19FF-4747-BBE6-BCA81E2223AC}" srcOrd="4" destOrd="0" presId="urn:microsoft.com/office/officeart/2005/8/layout/hierarchy3"/>
    <dgm:cxn modelId="{8D826A36-EE4F-45EF-9DC5-855D5129893E}" type="presParOf" srcId="{8E550093-D6E6-46D2-9BAB-61CDF11DA2A2}" destId="{5DF2A680-47F1-4ED0-BC3F-0AA8BD157DEC}" srcOrd="5" destOrd="0" presId="urn:microsoft.com/office/officeart/2005/8/layout/hierarchy3"/>
    <dgm:cxn modelId="{2BA0E2AF-DC3D-4C15-B63B-15FCD494B0C8}" type="presParOf" srcId="{8E550093-D6E6-46D2-9BAB-61CDF11DA2A2}" destId="{CE75D12E-8FE0-4E37-9FC9-2C1212FB5B7A}" srcOrd="6" destOrd="0" presId="urn:microsoft.com/office/officeart/2005/8/layout/hierarchy3"/>
    <dgm:cxn modelId="{0C1942B0-8DB4-432B-9BDC-56C75F1BEE48}" type="presParOf" srcId="{8E550093-D6E6-46D2-9BAB-61CDF11DA2A2}" destId="{AA1E4890-A563-4DD5-B611-96818E246C53}" srcOrd="7" destOrd="0" presId="urn:microsoft.com/office/officeart/2005/8/layout/hierarchy3"/>
    <dgm:cxn modelId="{E502A811-F22D-4246-AD5E-CC8D51D7DD21}" type="presParOf" srcId="{8E550093-D6E6-46D2-9BAB-61CDF11DA2A2}" destId="{0BAB8EC2-3CD6-4DA3-A80C-CE8E443C3FFF}" srcOrd="8" destOrd="0" presId="urn:microsoft.com/office/officeart/2005/8/layout/hierarchy3"/>
    <dgm:cxn modelId="{62B93AC9-047C-49F8-BEA6-4063F71925BC}" type="presParOf" srcId="{8E550093-D6E6-46D2-9BAB-61CDF11DA2A2}" destId="{4C917772-741E-434A-BF73-AF3EEBF6ECDB}" srcOrd="9" destOrd="0" presId="urn:microsoft.com/office/officeart/2005/8/layout/hierarchy3"/>
    <dgm:cxn modelId="{43A8442C-F726-4755-9C38-1D000FD9E69A}" type="presParOf" srcId="{D48B0956-5C92-4A0F-BF1E-96BFD9E2BB6D}" destId="{619C612B-807A-469B-BCA4-984AC83D35D0}" srcOrd="2" destOrd="0" presId="urn:microsoft.com/office/officeart/2005/8/layout/hierarchy3"/>
    <dgm:cxn modelId="{F8483DC6-AAA6-4CC5-B486-A642ECEDF8A6}" type="presParOf" srcId="{619C612B-807A-469B-BCA4-984AC83D35D0}" destId="{736A061B-8D0E-47BD-80DC-B857E3B09835}" srcOrd="0" destOrd="0" presId="urn:microsoft.com/office/officeart/2005/8/layout/hierarchy3"/>
    <dgm:cxn modelId="{36862601-6127-43AC-B850-0E855EBC8D62}" type="presParOf" srcId="{736A061B-8D0E-47BD-80DC-B857E3B09835}" destId="{C0CE86DF-3EC1-44AA-B433-D8EA27F7E27F}" srcOrd="0" destOrd="0" presId="urn:microsoft.com/office/officeart/2005/8/layout/hierarchy3"/>
    <dgm:cxn modelId="{7EF9017E-46EA-4351-8C0A-AF2AF1BB645E}" type="presParOf" srcId="{736A061B-8D0E-47BD-80DC-B857E3B09835}" destId="{BCFBF716-6D23-4175-A8E0-33470778D4CB}" srcOrd="1" destOrd="0" presId="urn:microsoft.com/office/officeart/2005/8/layout/hierarchy3"/>
    <dgm:cxn modelId="{7D866196-30C0-4927-98AC-26E033729851}" type="presParOf" srcId="{619C612B-807A-469B-BCA4-984AC83D35D0}" destId="{9F7E8586-E8B7-4896-AF50-0A80F9322FA4}" srcOrd="1" destOrd="0" presId="urn:microsoft.com/office/officeart/2005/8/layout/hierarchy3"/>
    <dgm:cxn modelId="{877F5B8A-84C1-488B-951D-9444B9B52EBD}" type="presParOf" srcId="{9F7E8586-E8B7-4896-AF50-0A80F9322FA4}" destId="{24645029-0871-4206-83FE-DB4B135425A0}" srcOrd="0" destOrd="0" presId="urn:microsoft.com/office/officeart/2005/8/layout/hierarchy3"/>
    <dgm:cxn modelId="{CA79B500-4AF9-46DD-A6B6-934DC424E767}" type="presParOf" srcId="{9F7E8586-E8B7-4896-AF50-0A80F9322FA4}" destId="{E35126A7-5B6C-4C10-91E2-43A7D9ADE012}" srcOrd="1" destOrd="0" presId="urn:microsoft.com/office/officeart/2005/8/layout/hierarchy3"/>
    <dgm:cxn modelId="{6C15C408-4D4F-43CF-848C-A0AB73471B4F}" type="presParOf" srcId="{D48B0956-5C92-4A0F-BF1E-96BFD9E2BB6D}" destId="{3C376A5E-98FC-4E19-8F4B-F2CB46554E3B}" srcOrd="3" destOrd="0" presId="urn:microsoft.com/office/officeart/2005/8/layout/hierarchy3"/>
    <dgm:cxn modelId="{871868B4-78E9-4E69-818A-0407BDE46FBD}" type="presParOf" srcId="{3C376A5E-98FC-4E19-8F4B-F2CB46554E3B}" destId="{ECA42A81-CA07-4CE9-9A3E-561A5115B2AA}" srcOrd="0" destOrd="0" presId="urn:microsoft.com/office/officeart/2005/8/layout/hierarchy3"/>
    <dgm:cxn modelId="{EC1F1773-3E57-47BD-8164-0804B0AF2FD3}" type="presParOf" srcId="{ECA42A81-CA07-4CE9-9A3E-561A5115B2AA}" destId="{0BA81536-1465-4175-8073-0EEFA81F3E14}" srcOrd="0" destOrd="0" presId="urn:microsoft.com/office/officeart/2005/8/layout/hierarchy3"/>
    <dgm:cxn modelId="{9FB2D2A3-09C9-4CD7-B0BC-8BA6429FCDF6}" type="presParOf" srcId="{ECA42A81-CA07-4CE9-9A3E-561A5115B2AA}" destId="{9779C108-43DC-43B2-A267-9F6884C2FFF0}" srcOrd="1" destOrd="0" presId="urn:microsoft.com/office/officeart/2005/8/layout/hierarchy3"/>
    <dgm:cxn modelId="{3D364CEE-A9DD-4CE1-8A96-3C866C4139C9}" type="presParOf" srcId="{3C376A5E-98FC-4E19-8F4B-F2CB46554E3B}" destId="{139043B4-2298-4D6F-9427-A209B81F9078}" srcOrd="1" destOrd="0" presId="urn:microsoft.com/office/officeart/2005/8/layout/hierarchy3"/>
    <dgm:cxn modelId="{B1EE4344-EFC5-4E86-9C49-D80A44C4090E}" type="presParOf" srcId="{139043B4-2298-4D6F-9427-A209B81F9078}" destId="{BC86075C-33D0-4BE7-B546-C49E0AC58390}" srcOrd="0" destOrd="0" presId="urn:microsoft.com/office/officeart/2005/8/layout/hierarchy3"/>
    <dgm:cxn modelId="{EC9FB2E4-7549-4FD4-AE07-10F0C0E8E315}" type="presParOf" srcId="{139043B4-2298-4D6F-9427-A209B81F9078}" destId="{242C540E-3155-43CA-BF3E-CFE24F71DBBD}" srcOrd="1" destOrd="0" presId="urn:microsoft.com/office/officeart/2005/8/layout/hierarchy3"/>
    <dgm:cxn modelId="{A0B9A919-C712-4D82-9A42-5B1DF0D6A4E1}" type="presParOf" srcId="{139043B4-2298-4D6F-9427-A209B81F9078}" destId="{91255998-D28D-4C18-B8F5-51CEF0E7BA07}" srcOrd="2" destOrd="0" presId="urn:microsoft.com/office/officeart/2005/8/layout/hierarchy3"/>
    <dgm:cxn modelId="{7A1A571A-7783-4F94-941A-86A596DC4FC5}" type="presParOf" srcId="{139043B4-2298-4D6F-9427-A209B81F9078}" destId="{D48F3B2A-9D96-4BE6-86AD-4EA4F8D35694}" srcOrd="3" destOrd="0" presId="urn:microsoft.com/office/officeart/2005/8/layout/hierarchy3"/>
    <dgm:cxn modelId="{287AA75C-1A23-465F-9193-72E949680262}" type="presParOf" srcId="{139043B4-2298-4D6F-9427-A209B81F9078}" destId="{E0021A3E-2294-4713-A3DB-2B841E817281}" srcOrd="4" destOrd="0" presId="urn:microsoft.com/office/officeart/2005/8/layout/hierarchy3"/>
    <dgm:cxn modelId="{E08ADF8B-E16C-4904-B6E2-46B89DAB4474}" type="presParOf" srcId="{139043B4-2298-4D6F-9427-A209B81F9078}" destId="{A3CC57FA-CC2A-4F48-8C71-2380CD79121F}" srcOrd="5" destOrd="0" presId="urn:microsoft.com/office/officeart/2005/8/layout/hierarchy3"/>
    <dgm:cxn modelId="{66EA93CF-0719-4D79-8A5B-EAE9A366342D}" type="presParOf" srcId="{139043B4-2298-4D6F-9427-A209B81F9078}" destId="{58481FC7-44E1-49DE-AC9F-FD9CC20F869E}" srcOrd="6" destOrd="0" presId="urn:microsoft.com/office/officeart/2005/8/layout/hierarchy3"/>
    <dgm:cxn modelId="{822A8F8E-3D26-4329-9C36-565A2BEE113C}" type="presParOf" srcId="{139043B4-2298-4D6F-9427-A209B81F9078}" destId="{413165FA-196E-4FC3-8108-D792A9B7B6F1}" srcOrd="7" destOrd="0" presId="urn:microsoft.com/office/officeart/2005/8/layout/hierarchy3"/>
    <dgm:cxn modelId="{96E0B53A-C99F-455F-9C25-F9360F1C4CD4}" type="presParOf" srcId="{139043B4-2298-4D6F-9427-A209B81F9078}" destId="{EF2F86FC-D4FC-432D-9323-D640CCD53E61}" srcOrd="8" destOrd="0" presId="urn:microsoft.com/office/officeart/2005/8/layout/hierarchy3"/>
    <dgm:cxn modelId="{89830F66-0E01-48C0-ADD2-DFB254426DF1}" type="presParOf" srcId="{139043B4-2298-4D6F-9427-A209B81F9078}" destId="{5414770F-17F2-4D42-B4C8-E4E84DE1C703}" srcOrd="9" destOrd="0" presId="urn:microsoft.com/office/officeart/2005/8/layout/hierarchy3"/>
    <dgm:cxn modelId="{D6E78925-F0E7-4F5E-BE59-BC284C8700D1}" type="presParOf" srcId="{139043B4-2298-4D6F-9427-A209B81F9078}" destId="{6F2AA977-5966-4788-B735-6BCC59625606}" srcOrd="10" destOrd="0" presId="urn:microsoft.com/office/officeart/2005/8/layout/hierarchy3"/>
    <dgm:cxn modelId="{35BD5ACD-36E3-4B74-A1A5-78E3390E3C9E}" type="presParOf" srcId="{139043B4-2298-4D6F-9427-A209B81F9078}" destId="{7E7F79AE-C948-47DE-A551-2B28E1FCA769}" srcOrd="11" destOrd="0" presId="urn:microsoft.com/office/officeart/2005/8/layout/hierarchy3"/>
    <dgm:cxn modelId="{716DD38C-601F-4295-BE3A-751E327F6AB6}" type="presParOf" srcId="{139043B4-2298-4D6F-9427-A209B81F9078}" destId="{8CAF6070-BF44-46D9-B119-01D546E9D5CD}" srcOrd="12" destOrd="0" presId="urn:microsoft.com/office/officeart/2005/8/layout/hierarchy3"/>
    <dgm:cxn modelId="{E3CB3FFE-8313-4CB0-B5D1-F4D6335F32E2}" type="presParOf" srcId="{139043B4-2298-4D6F-9427-A209B81F9078}" destId="{D6F2128B-80E6-419B-B15E-8318D801927A}" srcOrd="13" destOrd="0" presId="urn:microsoft.com/office/officeart/2005/8/layout/hierarchy3"/>
    <dgm:cxn modelId="{8A395D91-CB31-4DDE-9343-C5A8628A6B01}" type="presParOf" srcId="{D48B0956-5C92-4A0F-BF1E-96BFD9E2BB6D}" destId="{CA4D1B40-C7B3-40AE-9851-F1AC7D2402D3}" srcOrd="4" destOrd="0" presId="urn:microsoft.com/office/officeart/2005/8/layout/hierarchy3"/>
    <dgm:cxn modelId="{B5E5FE4B-5A40-4B7E-B4FC-F8AE92B6BCBD}" type="presParOf" srcId="{CA4D1B40-C7B3-40AE-9851-F1AC7D2402D3}" destId="{EF91374D-347B-4EAB-9282-CBD15987657D}" srcOrd="0" destOrd="0" presId="urn:microsoft.com/office/officeart/2005/8/layout/hierarchy3"/>
    <dgm:cxn modelId="{77240A41-8A3C-4888-A931-946C3766BDB5}" type="presParOf" srcId="{EF91374D-347B-4EAB-9282-CBD15987657D}" destId="{E8EDC5AE-4E32-44A5-BF43-0E997D11736F}" srcOrd="0" destOrd="0" presId="urn:microsoft.com/office/officeart/2005/8/layout/hierarchy3"/>
    <dgm:cxn modelId="{9AFFF784-30A4-407B-BFDC-7CA9D494ED82}" type="presParOf" srcId="{EF91374D-347B-4EAB-9282-CBD15987657D}" destId="{7A13539F-F189-4A09-8FE3-A10F7A8F645E}" srcOrd="1" destOrd="0" presId="urn:microsoft.com/office/officeart/2005/8/layout/hierarchy3"/>
    <dgm:cxn modelId="{AB50DA79-74BC-4F1F-A193-0E926333521D}" type="presParOf" srcId="{CA4D1B40-C7B3-40AE-9851-F1AC7D2402D3}" destId="{7BCBEB4C-F023-4765-AFE7-6B6594E8303F}" srcOrd="1" destOrd="0" presId="urn:microsoft.com/office/officeart/2005/8/layout/hierarchy3"/>
    <dgm:cxn modelId="{8073C165-3F8E-421C-8AAD-1E4449B478B5}" type="presParOf" srcId="{7BCBEB4C-F023-4765-AFE7-6B6594E8303F}" destId="{81305E8A-4801-4790-9A89-71475B7769F5}" srcOrd="0" destOrd="0" presId="urn:microsoft.com/office/officeart/2005/8/layout/hierarchy3"/>
    <dgm:cxn modelId="{965185D2-E905-4E87-A75D-452B2677B206}" type="presParOf" srcId="{7BCBEB4C-F023-4765-AFE7-6B6594E8303F}" destId="{CE7C77A3-5D19-4DF7-B563-C167F0DF049B}" srcOrd="1" destOrd="0" presId="urn:microsoft.com/office/officeart/2005/8/layout/hierarchy3"/>
    <dgm:cxn modelId="{E1D00BB4-E091-438B-8AFD-50131BE7F5DD}" type="presParOf" srcId="{7BCBEB4C-F023-4765-AFE7-6B6594E8303F}" destId="{FDFE7D25-C9CF-4336-B353-811332EFC3BA}" srcOrd="2" destOrd="0" presId="urn:microsoft.com/office/officeart/2005/8/layout/hierarchy3"/>
    <dgm:cxn modelId="{E44AF918-7E73-4B10-AFE6-B3333A5BAD89}" type="presParOf" srcId="{7BCBEB4C-F023-4765-AFE7-6B6594E8303F}" destId="{91E9A3F6-81D8-4B3E-BC73-D07F9637D158}" srcOrd="3" destOrd="0" presId="urn:microsoft.com/office/officeart/2005/8/layout/hierarchy3"/>
    <dgm:cxn modelId="{2BDA5D5B-B457-4C98-B6A4-EF62F3589DE6}" type="presParOf" srcId="{7BCBEB4C-F023-4765-AFE7-6B6594E8303F}" destId="{D8D86140-35B7-444E-802E-5DC8A4692727}" srcOrd="4" destOrd="0" presId="urn:microsoft.com/office/officeart/2005/8/layout/hierarchy3"/>
    <dgm:cxn modelId="{75255652-2198-45F0-879A-E0B2099B09AD}" type="presParOf" srcId="{7BCBEB4C-F023-4765-AFE7-6B6594E8303F}" destId="{D346D315-94ED-4819-ABD6-5E88A63CA78C}" srcOrd="5" destOrd="0" presId="urn:microsoft.com/office/officeart/2005/8/layout/hierarchy3"/>
    <dgm:cxn modelId="{89835D37-F832-4BE6-98EF-40DFF5FA49D1}" type="presParOf" srcId="{7BCBEB4C-F023-4765-AFE7-6B6594E8303F}" destId="{705B5A32-88E2-4CD5-94D4-69354BFF1EC7}" srcOrd="6" destOrd="0" presId="urn:microsoft.com/office/officeart/2005/8/layout/hierarchy3"/>
    <dgm:cxn modelId="{5A176C2D-2D90-455D-8DC2-D789D8D70B3F}" type="presParOf" srcId="{7BCBEB4C-F023-4765-AFE7-6B6594E8303F}" destId="{E1D1E7D1-6E2F-4774-882D-2D60811457EF}" srcOrd="7" destOrd="0" presId="urn:microsoft.com/office/officeart/2005/8/layout/hierarchy3"/>
    <dgm:cxn modelId="{5C3DE9F8-4D61-42CD-AF0E-14F6FBA0B3A8}" type="presParOf" srcId="{D48B0956-5C92-4A0F-BF1E-96BFD9E2BB6D}" destId="{2124A05B-16E3-49BC-82FE-E19367EED778}" srcOrd="5" destOrd="0" presId="urn:microsoft.com/office/officeart/2005/8/layout/hierarchy3"/>
    <dgm:cxn modelId="{DAB058C1-574E-4C4B-A3B2-BA210AD7C89A}" type="presParOf" srcId="{2124A05B-16E3-49BC-82FE-E19367EED778}" destId="{ADB3FAFE-2884-4A2C-8888-86F0AC1E2AA2}" srcOrd="0" destOrd="0" presId="urn:microsoft.com/office/officeart/2005/8/layout/hierarchy3"/>
    <dgm:cxn modelId="{1EA52972-0247-4FCD-8E93-421F1484F705}" type="presParOf" srcId="{ADB3FAFE-2884-4A2C-8888-86F0AC1E2AA2}" destId="{4B16AB0B-27E7-42A7-B44F-4EC37B0BB568}" srcOrd="0" destOrd="0" presId="urn:microsoft.com/office/officeart/2005/8/layout/hierarchy3"/>
    <dgm:cxn modelId="{59BEE45F-6806-43E8-A977-795EBFE0CD98}" type="presParOf" srcId="{ADB3FAFE-2884-4A2C-8888-86F0AC1E2AA2}" destId="{791087D2-FA67-450A-99CE-A2157368EC1F}" srcOrd="1" destOrd="0" presId="urn:microsoft.com/office/officeart/2005/8/layout/hierarchy3"/>
    <dgm:cxn modelId="{C2681951-5495-4CF6-8903-B519363036C7}" type="presParOf" srcId="{2124A05B-16E3-49BC-82FE-E19367EED778}" destId="{8E3A5273-A370-4A96-A633-FC74715AA415}" srcOrd="1" destOrd="0" presId="urn:microsoft.com/office/officeart/2005/8/layout/hierarchy3"/>
    <dgm:cxn modelId="{EB73052C-05CF-4324-874B-9116171210C5}" type="presParOf" srcId="{8E3A5273-A370-4A96-A633-FC74715AA415}" destId="{934D81C4-3BAF-457E-A856-16A9C8F8495E}" srcOrd="0" destOrd="0" presId="urn:microsoft.com/office/officeart/2005/8/layout/hierarchy3"/>
    <dgm:cxn modelId="{B96E52E2-A586-4A75-BB93-9B15A1CBE7FC}" type="presParOf" srcId="{8E3A5273-A370-4A96-A633-FC74715AA415}" destId="{E53AD4B9-4376-4693-BFB7-5789E3CF0E71}" srcOrd="1" destOrd="0" presId="urn:microsoft.com/office/officeart/2005/8/layout/hierarchy3"/>
    <dgm:cxn modelId="{5C519953-7ED5-42E8-83A3-3202A913E105}" type="presParOf" srcId="{8E3A5273-A370-4A96-A633-FC74715AA415}" destId="{72597734-C3B8-4577-83CF-0C397C11764F}" srcOrd="2" destOrd="0" presId="urn:microsoft.com/office/officeart/2005/8/layout/hierarchy3"/>
    <dgm:cxn modelId="{BC2BE65D-FA24-4046-A339-5A6833E05E2D}" type="presParOf" srcId="{8E3A5273-A370-4A96-A633-FC74715AA415}" destId="{0BB4A83A-8213-45D8-8408-A8A7A36CB693}" srcOrd="3" destOrd="0" presId="urn:microsoft.com/office/officeart/2005/8/layout/hierarchy3"/>
    <dgm:cxn modelId="{5CBC8A7B-A808-46BF-9E3F-1D87C4B86B87}" type="presParOf" srcId="{8E3A5273-A370-4A96-A633-FC74715AA415}" destId="{E56A6515-7550-4526-A55D-8EC297CF7F13}" srcOrd="4" destOrd="0" presId="urn:microsoft.com/office/officeart/2005/8/layout/hierarchy3"/>
    <dgm:cxn modelId="{81688B06-68AA-43C7-88E8-939BD8DE35E3}" type="presParOf" srcId="{8E3A5273-A370-4A96-A633-FC74715AA415}" destId="{6631EBD0-13BB-48D2-8309-4CAF94309E7E}" srcOrd="5" destOrd="0" presId="urn:microsoft.com/office/officeart/2005/8/layout/hierarchy3"/>
    <dgm:cxn modelId="{92858AAF-7002-4970-A858-DED9C0DCB41C}" type="presParOf" srcId="{8E3A5273-A370-4A96-A633-FC74715AA415}" destId="{4AFE5C11-95C0-4C9B-9094-1D9B9622B1E2}" srcOrd="6" destOrd="0" presId="urn:microsoft.com/office/officeart/2005/8/layout/hierarchy3"/>
    <dgm:cxn modelId="{70465AD3-128B-4650-9A4A-FBA41535ADB2}" type="presParOf" srcId="{8E3A5273-A370-4A96-A633-FC74715AA415}" destId="{A7105A53-481D-4E5B-BE42-BDC418EC4D8B}" srcOrd="7" destOrd="0" presId="urn:microsoft.com/office/officeart/2005/8/layout/hierarchy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135627A-5570-4726-AB95-2760B5BBF8FD}" type="doc">
      <dgm:prSet loTypeId="urn:microsoft.com/office/officeart/2005/8/layout/cycle2" loCatId="cycle" qsTypeId="urn:microsoft.com/office/officeart/2005/8/quickstyle/simple1" qsCatId="simple" csTypeId="urn:microsoft.com/office/officeart/2005/8/colors/accent1_2" csCatId="accent1" phldr="1"/>
      <dgm:spPr/>
      <dgm:t>
        <a:bodyPr/>
        <a:lstStyle/>
        <a:p>
          <a:endParaRPr lang="en-US"/>
        </a:p>
      </dgm:t>
    </dgm:pt>
    <dgm:pt modelId="{E0419E9E-93F0-4D49-B1C3-86AAAB4B177D}">
      <dgm:prSet phldrT="[Text]"/>
      <dgm:spPr/>
      <dgm:t>
        <a:bodyPr/>
        <a:lstStyle/>
        <a:p>
          <a:r>
            <a:rPr lang="en-US" dirty="0"/>
            <a:t>Costs</a:t>
          </a:r>
        </a:p>
      </dgm:t>
    </dgm:pt>
    <dgm:pt modelId="{07C2EB99-49D8-417A-891A-07E6A9F6765E}" type="parTrans" cxnId="{E939EC97-7CB4-448B-9608-524D06590F53}">
      <dgm:prSet/>
      <dgm:spPr/>
      <dgm:t>
        <a:bodyPr/>
        <a:lstStyle/>
        <a:p>
          <a:endParaRPr lang="en-US"/>
        </a:p>
      </dgm:t>
    </dgm:pt>
    <dgm:pt modelId="{EE571CEA-F0BC-40EA-B91B-E73298805694}" type="sibTrans" cxnId="{E939EC97-7CB4-448B-9608-524D06590F53}">
      <dgm:prSet/>
      <dgm:spPr/>
      <dgm:t>
        <a:bodyPr/>
        <a:lstStyle/>
        <a:p>
          <a:endParaRPr lang="en-US"/>
        </a:p>
      </dgm:t>
    </dgm:pt>
    <dgm:pt modelId="{0F4CD418-CAFB-4348-A5A6-13A66AB856BC}">
      <dgm:prSet phldrT="[Text]"/>
      <dgm:spPr/>
      <dgm:t>
        <a:bodyPr/>
        <a:lstStyle/>
        <a:p>
          <a:r>
            <a:rPr lang="en-US" dirty="0"/>
            <a:t>Quality</a:t>
          </a:r>
        </a:p>
      </dgm:t>
    </dgm:pt>
    <dgm:pt modelId="{3EA47E52-08C5-4EC2-96D5-7D430AD6856D}" type="parTrans" cxnId="{16684C49-6E2F-4291-A669-08A8BA808AE6}">
      <dgm:prSet/>
      <dgm:spPr/>
      <dgm:t>
        <a:bodyPr/>
        <a:lstStyle/>
        <a:p>
          <a:endParaRPr lang="en-US"/>
        </a:p>
      </dgm:t>
    </dgm:pt>
    <dgm:pt modelId="{E0D2E770-F06E-4031-A779-82B5D4850E2E}" type="sibTrans" cxnId="{16684C49-6E2F-4291-A669-08A8BA808AE6}">
      <dgm:prSet/>
      <dgm:spPr/>
      <dgm:t>
        <a:bodyPr/>
        <a:lstStyle/>
        <a:p>
          <a:endParaRPr lang="en-US"/>
        </a:p>
      </dgm:t>
    </dgm:pt>
    <dgm:pt modelId="{600EB383-1813-4813-B806-4107ADE85FAE}">
      <dgm:prSet phldrT="[Text]"/>
      <dgm:spPr/>
      <dgm:t>
        <a:bodyPr/>
        <a:lstStyle/>
        <a:p>
          <a:r>
            <a:rPr lang="en-US" dirty="0"/>
            <a:t>Performance</a:t>
          </a:r>
        </a:p>
      </dgm:t>
    </dgm:pt>
    <dgm:pt modelId="{E5D1C83B-7F5C-4512-A134-6152EDE6D969}" type="parTrans" cxnId="{EB232C8A-96C2-4EEE-BDD2-B157C230F9F4}">
      <dgm:prSet/>
      <dgm:spPr/>
      <dgm:t>
        <a:bodyPr/>
        <a:lstStyle/>
        <a:p>
          <a:endParaRPr lang="en-US"/>
        </a:p>
      </dgm:t>
    </dgm:pt>
    <dgm:pt modelId="{C3E7675D-1FAA-495A-B6E1-D8200F4D48F3}" type="sibTrans" cxnId="{EB232C8A-96C2-4EEE-BDD2-B157C230F9F4}">
      <dgm:prSet/>
      <dgm:spPr/>
      <dgm:t>
        <a:bodyPr/>
        <a:lstStyle/>
        <a:p>
          <a:endParaRPr lang="en-US"/>
        </a:p>
      </dgm:t>
    </dgm:pt>
    <dgm:pt modelId="{3CCFDB16-6064-4DE4-93E9-E64385CFA112}">
      <dgm:prSet phldrT="[Text]"/>
      <dgm:spPr/>
      <dgm:t>
        <a:bodyPr/>
        <a:lstStyle/>
        <a:p>
          <a:r>
            <a:rPr lang="en-US" dirty="0"/>
            <a:t>Time</a:t>
          </a:r>
        </a:p>
      </dgm:t>
    </dgm:pt>
    <dgm:pt modelId="{EB669739-FDD0-4992-AEC3-47C903981AD3}" type="parTrans" cxnId="{38FBB84C-C4DD-4667-8BA1-7A4BA625D050}">
      <dgm:prSet/>
      <dgm:spPr/>
      <dgm:t>
        <a:bodyPr/>
        <a:lstStyle/>
        <a:p>
          <a:endParaRPr lang="en-US"/>
        </a:p>
      </dgm:t>
    </dgm:pt>
    <dgm:pt modelId="{F31F6BBA-BB8D-414A-BC3A-86B55AE01AC1}" type="sibTrans" cxnId="{38FBB84C-C4DD-4667-8BA1-7A4BA625D050}">
      <dgm:prSet/>
      <dgm:spPr/>
      <dgm:t>
        <a:bodyPr/>
        <a:lstStyle/>
        <a:p>
          <a:endParaRPr lang="en-US"/>
        </a:p>
      </dgm:t>
    </dgm:pt>
    <dgm:pt modelId="{54A49CFB-5157-4384-B4B2-7AE673F11773}" type="pres">
      <dgm:prSet presAssocID="{F135627A-5570-4726-AB95-2760B5BBF8FD}" presName="cycle" presStyleCnt="0">
        <dgm:presLayoutVars>
          <dgm:dir/>
          <dgm:resizeHandles val="exact"/>
        </dgm:presLayoutVars>
      </dgm:prSet>
      <dgm:spPr/>
    </dgm:pt>
    <dgm:pt modelId="{1DF62166-BA61-437D-B149-57C2483B3218}" type="pres">
      <dgm:prSet presAssocID="{E0419E9E-93F0-4D49-B1C3-86AAAB4B177D}" presName="node" presStyleLbl="node1" presStyleIdx="0" presStyleCnt="4">
        <dgm:presLayoutVars>
          <dgm:bulletEnabled val="1"/>
        </dgm:presLayoutVars>
      </dgm:prSet>
      <dgm:spPr/>
    </dgm:pt>
    <dgm:pt modelId="{80765B4B-11E4-42B5-A066-A96126C13F8F}" type="pres">
      <dgm:prSet presAssocID="{EE571CEA-F0BC-40EA-B91B-E73298805694}" presName="sibTrans" presStyleLbl="sibTrans2D1" presStyleIdx="0" presStyleCnt="4"/>
      <dgm:spPr/>
    </dgm:pt>
    <dgm:pt modelId="{B092F954-36FA-4D9E-BDD8-BB1F5D6E13D6}" type="pres">
      <dgm:prSet presAssocID="{EE571CEA-F0BC-40EA-B91B-E73298805694}" presName="connectorText" presStyleLbl="sibTrans2D1" presStyleIdx="0" presStyleCnt="4"/>
      <dgm:spPr/>
    </dgm:pt>
    <dgm:pt modelId="{8948C5B8-BB53-44C1-BBA5-20F4A76CB5D0}" type="pres">
      <dgm:prSet presAssocID="{0F4CD418-CAFB-4348-A5A6-13A66AB856BC}" presName="node" presStyleLbl="node1" presStyleIdx="1" presStyleCnt="4">
        <dgm:presLayoutVars>
          <dgm:bulletEnabled val="1"/>
        </dgm:presLayoutVars>
      </dgm:prSet>
      <dgm:spPr/>
    </dgm:pt>
    <dgm:pt modelId="{A654CB82-FE9E-4280-BB3F-B9507F7E9185}" type="pres">
      <dgm:prSet presAssocID="{E0D2E770-F06E-4031-A779-82B5D4850E2E}" presName="sibTrans" presStyleLbl="sibTrans2D1" presStyleIdx="1" presStyleCnt="4"/>
      <dgm:spPr/>
    </dgm:pt>
    <dgm:pt modelId="{B7A07B82-343F-4C60-A3B3-2ABCEECCF653}" type="pres">
      <dgm:prSet presAssocID="{E0D2E770-F06E-4031-A779-82B5D4850E2E}" presName="connectorText" presStyleLbl="sibTrans2D1" presStyleIdx="1" presStyleCnt="4"/>
      <dgm:spPr/>
    </dgm:pt>
    <dgm:pt modelId="{01B82BD8-B280-4A4E-A772-0AC359222122}" type="pres">
      <dgm:prSet presAssocID="{600EB383-1813-4813-B806-4107ADE85FAE}" presName="node" presStyleLbl="node1" presStyleIdx="2" presStyleCnt="4">
        <dgm:presLayoutVars>
          <dgm:bulletEnabled val="1"/>
        </dgm:presLayoutVars>
      </dgm:prSet>
      <dgm:spPr/>
    </dgm:pt>
    <dgm:pt modelId="{F9A1D484-81B2-467C-B9EB-4845578D04C0}" type="pres">
      <dgm:prSet presAssocID="{C3E7675D-1FAA-495A-B6E1-D8200F4D48F3}" presName="sibTrans" presStyleLbl="sibTrans2D1" presStyleIdx="2" presStyleCnt="4"/>
      <dgm:spPr/>
    </dgm:pt>
    <dgm:pt modelId="{C1C43E86-E3FB-4850-BD65-3A7B21D01B03}" type="pres">
      <dgm:prSet presAssocID="{C3E7675D-1FAA-495A-B6E1-D8200F4D48F3}" presName="connectorText" presStyleLbl="sibTrans2D1" presStyleIdx="2" presStyleCnt="4"/>
      <dgm:spPr/>
    </dgm:pt>
    <dgm:pt modelId="{74E37FE6-36AA-4085-8177-13531A549247}" type="pres">
      <dgm:prSet presAssocID="{3CCFDB16-6064-4DE4-93E9-E64385CFA112}" presName="node" presStyleLbl="node1" presStyleIdx="3" presStyleCnt="4">
        <dgm:presLayoutVars>
          <dgm:bulletEnabled val="1"/>
        </dgm:presLayoutVars>
      </dgm:prSet>
      <dgm:spPr/>
    </dgm:pt>
    <dgm:pt modelId="{C7230013-7F46-4426-A066-93B4A58A237C}" type="pres">
      <dgm:prSet presAssocID="{F31F6BBA-BB8D-414A-BC3A-86B55AE01AC1}" presName="sibTrans" presStyleLbl="sibTrans2D1" presStyleIdx="3" presStyleCnt="4"/>
      <dgm:spPr/>
    </dgm:pt>
    <dgm:pt modelId="{1E9801AD-A7A7-4A91-BC0E-33B0DFC7A58E}" type="pres">
      <dgm:prSet presAssocID="{F31F6BBA-BB8D-414A-BC3A-86B55AE01AC1}" presName="connectorText" presStyleLbl="sibTrans2D1" presStyleIdx="3" presStyleCnt="4"/>
      <dgm:spPr/>
    </dgm:pt>
  </dgm:ptLst>
  <dgm:cxnLst>
    <dgm:cxn modelId="{F720B704-5447-4EDC-A3A0-8C3DD0D66A61}" type="presOf" srcId="{C3E7675D-1FAA-495A-B6E1-D8200F4D48F3}" destId="{C1C43E86-E3FB-4850-BD65-3A7B21D01B03}" srcOrd="1" destOrd="0" presId="urn:microsoft.com/office/officeart/2005/8/layout/cycle2"/>
    <dgm:cxn modelId="{68BAE721-5FE2-4FD3-92D3-2A62BA577807}" type="presOf" srcId="{600EB383-1813-4813-B806-4107ADE85FAE}" destId="{01B82BD8-B280-4A4E-A772-0AC359222122}" srcOrd="0" destOrd="0" presId="urn:microsoft.com/office/officeart/2005/8/layout/cycle2"/>
    <dgm:cxn modelId="{33582D29-8002-496D-8AAA-B894238A251A}" type="presOf" srcId="{C3E7675D-1FAA-495A-B6E1-D8200F4D48F3}" destId="{F9A1D484-81B2-467C-B9EB-4845578D04C0}" srcOrd="0" destOrd="0" presId="urn:microsoft.com/office/officeart/2005/8/layout/cycle2"/>
    <dgm:cxn modelId="{78A6483B-74AC-473B-A902-1220A142A92D}" type="presOf" srcId="{E0D2E770-F06E-4031-A779-82B5D4850E2E}" destId="{B7A07B82-343F-4C60-A3B3-2ABCEECCF653}" srcOrd="1" destOrd="0" presId="urn:microsoft.com/office/officeart/2005/8/layout/cycle2"/>
    <dgm:cxn modelId="{24AD923F-F2AF-43ED-9BFB-2EADC8BF9291}" type="presOf" srcId="{F135627A-5570-4726-AB95-2760B5BBF8FD}" destId="{54A49CFB-5157-4384-B4B2-7AE673F11773}" srcOrd="0" destOrd="0" presId="urn:microsoft.com/office/officeart/2005/8/layout/cycle2"/>
    <dgm:cxn modelId="{F8AEDE47-BABD-4A4D-98CB-2026146736D5}" type="presOf" srcId="{EE571CEA-F0BC-40EA-B91B-E73298805694}" destId="{80765B4B-11E4-42B5-A066-A96126C13F8F}" srcOrd="0" destOrd="0" presId="urn:microsoft.com/office/officeart/2005/8/layout/cycle2"/>
    <dgm:cxn modelId="{16684C49-6E2F-4291-A669-08A8BA808AE6}" srcId="{F135627A-5570-4726-AB95-2760B5BBF8FD}" destId="{0F4CD418-CAFB-4348-A5A6-13A66AB856BC}" srcOrd="1" destOrd="0" parTransId="{3EA47E52-08C5-4EC2-96D5-7D430AD6856D}" sibTransId="{E0D2E770-F06E-4031-A779-82B5D4850E2E}"/>
    <dgm:cxn modelId="{38FBB84C-C4DD-4667-8BA1-7A4BA625D050}" srcId="{F135627A-5570-4726-AB95-2760B5BBF8FD}" destId="{3CCFDB16-6064-4DE4-93E9-E64385CFA112}" srcOrd="3" destOrd="0" parTransId="{EB669739-FDD0-4992-AEC3-47C903981AD3}" sibTransId="{F31F6BBA-BB8D-414A-BC3A-86B55AE01AC1}"/>
    <dgm:cxn modelId="{C7A6A551-0FE5-47A5-8FCD-AC6EC8E359F3}" type="presOf" srcId="{F31F6BBA-BB8D-414A-BC3A-86B55AE01AC1}" destId="{C7230013-7F46-4426-A066-93B4A58A237C}" srcOrd="0" destOrd="0" presId="urn:microsoft.com/office/officeart/2005/8/layout/cycle2"/>
    <dgm:cxn modelId="{E04DBE56-B6F7-4954-BDD8-2A8756742C12}" type="presOf" srcId="{E0D2E770-F06E-4031-A779-82B5D4850E2E}" destId="{A654CB82-FE9E-4280-BB3F-B9507F7E9185}" srcOrd="0" destOrd="0" presId="urn:microsoft.com/office/officeart/2005/8/layout/cycle2"/>
    <dgm:cxn modelId="{A8589284-85BB-4AF8-AED4-6161D7F52F75}" type="presOf" srcId="{3CCFDB16-6064-4DE4-93E9-E64385CFA112}" destId="{74E37FE6-36AA-4085-8177-13531A549247}" srcOrd="0" destOrd="0" presId="urn:microsoft.com/office/officeart/2005/8/layout/cycle2"/>
    <dgm:cxn modelId="{EB232C8A-96C2-4EEE-BDD2-B157C230F9F4}" srcId="{F135627A-5570-4726-AB95-2760B5BBF8FD}" destId="{600EB383-1813-4813-B806-4107ADE85FAE}" srcOrd="2" destOrd="0" parTransId="{E5D1C83B-7F5C-4512-A134-6152EDE6D969}" sibTransId="{C3E7675D-1FAA-495A-B6E1-D8200F4D48F3}"/>
    <dgm:cxn modelId="{B637D38C-F488-4C10-824C-F363219C8377}" type="presOf" srcId="{0F4CD418-CAFB-4348-A5A6-13A66AB856BC}" destId="{8948C5B8-BB53-44C1-BBA5-20F4A76CB5D0}" srcOrd="0" destOrd="0" presId="urn:microsoft.com/office/officeart/2005/8/layout/cycle2"/>
    <dgm:cxn modelId="{F3979C95-A0DF-452A-B7B6-4F7EFCD3A714}" type="presOf" srcId="{EE571CEA-F0BC-40EA-B91B-E73298805694}" destId="{B092F954-36FA-4D9E-BDD8-BB1F5D6E13D6}" srcOrd="1" destOrd="0" presId="urn:microsoft.com/office/officeart/2005/8/layout/cycle2"/>
    <dgm:cxn modelId="{E939EC97-7CB4-448B-9608-524D06590F53}" srcId="{F135627A-5570-4726-AB95-2760B5BBF8FD}" destId="{E0419E9E-93F0-4D49-B1C3-86AAAB4B177D}" srcOrd="0" destOrd="0" parTransId="{07C2EB99-49D8-417A-891A-07E6A9F6765E}" sibTransId="{EE571CEA-F0BC-40EA-B91B-E73298805694}"/>
    <dgm:cxn modelId="{C77E46AF-1F83-4654-878B-94D5A62FD659}" type="presOf" srcId="{E0419E9E-93F0-4D49-B1C3-86AAAB4B177D}" destId="{1DF62166-BA61-437D-B149-57C2483B3218}" srcOrd="0" destOrd="0" presId="urn:microsoft.com/office/officeart/2005/8/layout/cycle2"/>
    <dgm:cxn modelId="{CCA01CE6-0755-4E2F-9DCD-65F868BB29B2}" type="presOf" srcId="{F31F6BBA-BB8D-414A-BC3A-86B55AE01AC1}" destId="{1E9801AD-A7A7-4A91-BC0E-33B0DFC7A58E}" srcOrd="1" destOrd="0" presId="urn:microsoft.com/office/officeart/2005/8/layout/cycle2"/>
    <dgm:cxn modelId="{3B27C142-0023-4F56-9D49-B68CB6D14C06}" type="presParOf" srcId="{54A49CFB-5157-4384-B4B2-7AE673F11773}" destId="{1DF62166-BA61-437D-B149-57C2483B3218}" srcOrd="0" destOrd="0" presId="urn:microsoft.com/office/officeart/2005/8/layout/cycle2"/>
    <dgm:cxn modelId="{4EC796F1-B3EB-4D5C-ADF9-82C7F35F4A70}" type="presParOf" srcId="{54A49CFB-5157-4384-B4B2-7AE673F11773}" destId="{80765B4B-11E4-42B5-A066-A96126C13F8F}" srcOrd="1" destOrd="0" presId="urn:microsoft.com/office/officeart/2005/8/layout/cycle2"/>
    <dgm:cxn modelId="{5A0A8A44-FF10-4F6E-A914-98A8ADA9C27A}" type="presParOf" srcId="{80765B4B-11E4-42B5-A066-A96126C13F8F}" destId="{B092F954-36FA-4D9E-BDD8-BB1F5D6E13D6}" srcOrd="0" destOrd="0" presId="urn:microsoft.com/office/officeart/2005/8/layout/cycle2"/>
    <dgm:cxn modelId="{B1E26DA0-8944-43EC-91E7-B96A203B8602}" type="presParOf" srcId="{54A49CFB-5157-4384-B4B2-7AE673F11773}" destId="{8948C5B8-BB53-44C1-BBA5-20F4A76CB5D0}" srcOrd="2" destOrd="0" presId="urn:microsoft.com/office/officeart/2005/8/layout/cycle2"/>
    <dgm:cxn modelId="{413619F6-2DBA-406E-9609-FBD3A1244106}" type="presParOf" srcId="{54A49CFB-5157-4384-B4B2-7AE673F11773}" destId="{A654CB82-FE9E-4280-BB3F-B9507F7E9185}" srcOrd="3" destOrd="0" presId="urn:microsoft.com/office/officeart/2005/8/layout/cycle2"/>
    <dgm:cxn modelId="{91E4752A-3BE5-4B34-BA64-C26BF9B414F0}" type="presParOf" srcId="{A654CB82-FE9E-4280-BB3F-B9507F7E9185}" destId="{B7A07B82-343F-4C60-A3B3-2ABCEECCF653}" srcOrd="0" destOrd="0" presId="urn:microsoft.com/office/officeart/2005/8/layout/cycle2"/>
    <dgm:cxn modelId="{65463740-EBA7-41B0-B613-9F0044A4DA9E}" type="presParOf" srcId="{54A49CFB-5157-4384-B4B2-7AE673F11773}" destId="{01B82BD8-B280-4A4E-A772-0AC359222122}" srcOrd="4" destOrd="0" presId="urn:microsoft.com/office/officeart/2005/8/layout/cycle2"/>
    <dgm:cxn modelId="{B7C6932D-3B45-45CE-B262-FCCDDA65984D}" type="presParOf" srcId="{54A49CFB-5157-4384-B4B2-7AE673F11773}" destId="{F9A1D484-81B2-467C-B9EB-4845578D04C0}" srcOrd="5" destOrd="0" presId="urn:microsoft.com/office/officeart/2005/8/layout/cycle2"/>
    <dgm:cxn modelId="{7733598C-13A3-4379-A369-11E6E8192624}" type="presParOf" srcId="{F9A1D484-81B2-467C-B9EB-4845578D04C0}" destId="{C1C43E86-E3FB-4850-BD65-3A7B21D01B03}" srcOrd="0" destOrd="0" presId="urn:microsoft.com/office/officeart/2005/8/layout/cycle2"/>
    <dgm:cxn modelId="{9A7EC78C-9320-4DBF-8B26-9714B571E3DA}" type="presParOf" srcId="{54A49CFB-5157-4384-B4B2-7AE673F11773}" destId="{74E37FE6-36AA-4085-8177-13531A549247}" srcOrd="6" destOrd="0" presId="urn:microsoft.com/office/officeart/2005/8/layout/cycle2"/>
    <dgm:cxn modelId="{93B80495-4F1C-46C3-A0AD-36D0B53638A0}" type="presParOf" srcId="{54A49CFB-5157-4384-B4B2-7AE673F11773}" destId="{C7230013-7F46-4426-A066-93B4A58A237C}" srcOrd="7" destOrd="0" presId="urn:microsoft.com/office/officeart/2005/8/layout/cycle2"/>
    <dgm:cxn modelId="{35B2E8F3-BE6C-4345-B74B-669A2A13236F}" type="presParOf" srcId="{C7230013-7F46-4426-A066-93B4A58A237C}" destId="{1E9801AD-A7A7-4A91-BC0E-33B0DFC7A58E}" srcOrd="0" destOrd="0" presId="urn:microsoft.com/office/officeart/2005/8/layout/cycle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326FB12C-9B3D-4E43-99C0-92308ACCDD3F}" type="doc">
      <dgm:prSet loTypeId="urn:microsoft.com/office/officeart/2005/8/layout/bList2" loCatId="list" qsTypeId="urn:microsoft.com/office/officeart/2005/8/quickstyle/simple1" qsCatId="simple" csTypeId="urn:microsoft.com/office/officeart/2005/8/colors/accent1_2" csCatId="accent1" phldr="1"/>
      <dgm:spPr/>
    </dgm:pt>
    <dgm:pt modelId="{489B316B-9FAC-47AB-95E1-2AEA51D7F7C6}">
      <dgm:prSet phldrT="[Text]"/>
      <dgm:spPr/>
      <dgm:t>
        <a:bodyPr/>
        <a:lstStyle/>
        <a:p>
          <a:r>
            <a:rPr lang="en-US" dirty="0"/>
            <a:t>Profitability</a:t>
          </a:r>
        </a:p>
      </dgm:t>
    </dgm:pt>
    <dgm:pt modelId="{7D703F8E-3644-4C9C-B94A-67B251B0380D}" type="parTrans" cxnId="{DC52C628-D177-4A15-89EC-08E622A68320}">
      <dgm:prSet/>
      <dgm:spPr/>
      <dgm:t>
        <a:bodyPr/>
        <a:lstStyle/>
        <a:p>
          <a:endParaRPr lang="en-US"/>
        </a:p>
      </dgm:t>
    </dgm:pt>
    <dgm:pt modelId="{48A9D34E-BA31-4CCC-9EEF-48B3548F72E5}" type="sibTrans" cxnId="{DC52C628-D177-4A15-89EC-08E622A68320}">
      <dgm:prSet/>
      <dgm:spPr/>
      <dgm:t>
        <a:bodyPr/>
        <a:lstStyle/>
        <a:p>
          <a:endParaRPr lang="en-US"/>
        </a:p>
      </dgm:t>
    </dgm:pt>
    <dgm:pt modelId="{3A14CDD0-52E2-4EA3-88B9-983B90545724}">
      <dgm:prSet phldrT="[Text]"/>
      <dgm:spPr/>
      <dgm:t>
        <a:bodyPr/>
        <a:lstStyle/>
        <a:p>
          <a:r>
            <a:rPr lang="en-US" dirty="0"/>
            <a:t>Acceptance</a:t>
          </a:r>
        </a:p>
      </dgm:t>
    </dgm:pt>
    <dgm:pt modelId="{850AB0D4-2C7D-4873-B048-D9B4DD8E51DF}" type="parTrans" cxnId="{B5D113AC-525D-44A7-9CC0-0BCB191A70C4}">
      <dgm:prSet/>
      <dgm:spPr/>
      <dgm:t>
        <a:bodyPr/>
        <a:lstStyle/>
        <a:p>
          <a:endParaRPr lang="en-US"/>
        </a:p>
      </dgm:t>
    </dgm:pt>
    <dgm:pt modelId="{A408D063-F818-4184-A2D7-7B9A9462D4E2}" type="sibTrans" cxnId="{B5D113AC-525D-44A7-9CC0-0BCB191A70C4}">
      <dgm:prSet/>
      <dgm:spPr/>
      <dgm:t>
        <a:bodyPr/>
        <a:lstStyle/>
        <a:p>
          <a:endParaRPr lang="en-US"/>
        </a:p>
      </dgm:t>
    </dgm:pt>
    <dgm:pt modelId="{9369823C-6EE7-4BB4-A20E-A4FC5A023FF5}">
      <dgm:prSet phldrT="[Text]"/>
      <dgm:spPr/>
      <dgm:t>
        <a:bodyPr/>
        <a:lstStyle/>
        <a:p>
          <a:r>
            <a:rPr lang="en-US" dirty="0"/>
            <a:t>Safety</a:t>
          </a:r>
        </a:p>
      </dgm:t>
    </dgm:pt>
    <dgm:pt modelId="{0A648A2A-6666-4A9A-8FE2-C096C7791518}" type="parTrans" cxnId="{5D2F4716-3C5A-4CA0-83FD-6CCE0EE20152}">
      <dgm:prSet/>
      <dgm:spPr/>
      <dgm:t>
        <a:bodyPr/>
        <a:lstStyle/>
        <a:p>
          <a:endParaRPr lang="en-US"/>
        </a:p>
      </dgm:t>
    </dgm:pt>
    <dgm:pt modelId="{1319AE09-9E22-4CDE-AB98-358909757E27}" type="sibTrans" cxnId="{5D2F4716-3C5A-4CA0-83FD-6CCE0EE20152}">
      <dgm:prSet/>
      <dgm:spPr/>
      <dgm:t>
        <a:bodyPr/>
        <a:lstStyle/>
        <a:p>
          <a:endParaRPr lang="en-US"/>
        </a:p>
      </dgm:t>
    </dgm:pt>
    <dgm:pt modelId="{4A50FCAD-2436-457E-A281-60C8C3556F60}" type="pres">
      <dgm:prSet presAssocID="{326FB12C-9B3D-4E43-99C0-92308ACCDD3F}" presName="diagram" presStyleCnt="0">
        <dgm:presLayoutVars>
          <dgm:dir/>
          <dgm:animLvl val="lvl"/>
          <dgm:resizeHandles val="exact"/>
        </dgm:presLayoutVars>
      </dgm:prSet>
      <dgm:spPr/>
    </dgm:pt>
    <dgm:pt modelId="{2069D5A1-324F-405D-8B27-3CDCA4E3C6E6}" type="pres">
      <dgm:prSet presAssocID="{489B316B-9FAC-47AB-95E1-2AEA51D7F7C6}" presName="compNode" presStyleCnt="0"/>
      <dgm:spPr/>
    </dgm:pt>
    <dgm:pt modelId="{50742BEC-DE6C-4564-8883-32CEA895108D}" type="pres">
      <dgm:prSet presAssocID="{489B316B-9FAC-47AB-95E1-2AEA51D7F7C6}" presName="childRect" presStyleLbl="bgAcc1" presStyleIdx="0" presStyleCnt="3">
        <dgm:presLayoutVars>
          <dgm:bulletEnabled val="1"/>
        </dgm:presLayoutVars>
      </dgm:prSet>
      <dgm:spPr/>
    </dgm:pt>
    <dgm:pt modelId="{C656C056-29A7-422B-94FD-E6A2246B4EB7}" type="pres">
      <dgm:prSet presAssocID="{489B316B-9FAC-47AB-95E1-2AEA51D7F7C6}" presName="parentText" presStyleLbl="node1" presStyleIdx="0" presStyleCnt="0">
        <dgm:presLayoutVars>
          <dgm:chMax val="0"/>
          <dgm:bulletEnabled val="1"/>
        </dgm:presLayoutVars>
      </dgm:prSet>
      <dgm:spPr/>
    </dgm:pt>
    <dgm:pt modelId="{8C859B3E-6877-4450-B4E5-D81BA803D3CF}" type="pres">
      <dgm:prSet presAssocID="{489B316B-9FAC-47AB-95E1-2AEA51D7F7C6}" presName="parentRect" presStyleLbl="alignNode1" presStyleIdx="0" presStyleCnt="3"/>
      <dgm:spPr/>
    </dgm:pt>
    <dgm:pt modelId="{1DD7B790-70E5-4EC2-AA34-C0B880245408}" type="pres">
      <dgm:prSet presAssocID="{489B316B-9FAC-47AB-95E1-2AEA51D7F7C6}" presName="adorn" presStyleLbl="fgAccFollowNode1" presStyleIdx="0" presStyleCnt="3" custScaleX="250925" custScaleY="235770" custLinFactX="-19319" custLinFactY="-73532" custLinFactNeighborX="-100000" custLinFactNeighborY="-100000"/>
      <dgm:spPr>
        <a:blipFill>
          <a:blip xmlns:r="http://schemas.openxmlformats.org/officeDocument/2006/relationships" r:embed="rId1">
            <a:extLst>
              <a:ext uri="{28A0092B-C50C-407E-A947-70E740481C1C}">
                <a14:useLocalDpi xmlns:a14="http://schemas.microsoft.com/office/drawing/2010/main" val="0"/>
              </a:ext>
              <a:ext uri="{837473B0-CC2E-450A-ABE3-18F120FF3D39}">
                <a1611:picAttrSrcUrl xmlns:a1611="http://schemas.microsoft.com/office/drawing/2016/11/main" r:id="rId2"/>
              </a:ext>
            </a:extLst>
          </a:blip>
          <a:srcRect/>
          <a:stretch>
            <a:fillRect l="-26000" r="-26000"/>
          </a:stretch>
        </a:blipFill>
      </dgm:spPr>
    </dgm:pt>
    <dgm:pt modelId="{16ECB980-0252-42C4-BE80-1C57F99E8D9F}" type="pres">
      <dgm:prSet presAssocID="{48A9D34E-BA31-4CCC-9EEF-48B3548F72E5}" presName="sibTrans" presStyleLbl="sibTrans2D1" presStyleIdx="0" presStyleCnt="0"/>
      <dgm:spPr/>
    </dgm:pt>
    <dgm:pt modelId="{DB51DC9A-3B00-4918-B1D1-F7410F4DB5FE}" type="pres">
      <dgm:prSet presAssocID="{3A14CDD0-52E2-4EA3-88B9-983B90545724}" presName="compNode" presStyleCnt="0"/>
      <dgm:spPr/>
    </dgm:pt>
    <dgm:pt modelId="{E46E216E-E4FB-4CF0-8366-7ED820811679}" type="pres">
      <dgm:prSet presAssocID="{3A14CDD0-52E2-4EA3-88B9-983B90545724}" presName="childRect" presStyleLbl="bgAcc1" presStyleIdx="1" presStyleCnt="3">
        <dgm:presLayoutVars>
          <dgm:bulletEnabled val="1"/>
        </dgm:presLayoutVars>
      </dgm:prSet>
      <dgm:spPr/>
    </dgm:pt>
    <dgm:pt modelId="{32AF0319-AF9C-46ED-B579-488C68CE2F5A}" type="pres">
      <dgm:prSet presAssocID="{3A14CDD0-52E2-4EA3-88B9-983B90545724}" presName="parentText" presStyleLbl="node1" presStyleIdx="0" presStyleCnt="0">
        <dgm:presLayoutVars>
          <dgm:chMax val="0"/>
          <dgm:bulletEnabled val="1"/>
        </dgm:presLayoutVars>
      </dgm:prSet>
      <dgm:spPr/>
    </dgm:pt>
    <dgm:pt modelId="{66609159-F454-4A77-84E6-4746980A6E30}" type="pres">
      <dgm:prSet presAssocID="{3A14CDD0-52E2-4EA3-88B9-983B90545724}" presName="parentRect" presStyleLbl="alignNode1" presStyleIdx="1" presStyleCnt="3"/>
      <dgm:spPr/>
    </dgm:pt>
    <dgm:pt modelId="{65001D0C-63CA-4266-BAE9-B37C4B6746D7}" type="pres">
      <dgm:prSet presAssocID="{3A14CDD0-52E2-4EA3-88B9-983B90545724}" presName="adorn" presStyleLbl="fgAccFollowNode1" presStyleIdx="1" presStyleCnt="3" custScaleX="296491" custScaleY="225639" custLinFactX="-14624" custLinFactY="-73218" custLinFactNeighborX="-100000" custLinFactNeighborY="-100000"/>
      <dgm:spPr>
        <a:blipFill>
          <a:blip xmlns:r="http://schemas.openxmlformats.org/officeDocument/2006/relationships"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a:stretch>
            <a:fillRect/>
          </a:stretch>
        </a:blipFill>
      </dgm:spPr>
    </dgm:pt>
    <dgm:pt modelId="{347E6700-6454-4AD4-9482-9B48816E0232}" type="pres">
      <dgm:prSet presAssocID="{A408D063-F818-4184-A2D7-7B9A9462D4E2}" presName="sibTrans" presStyleLbl="sibTrans2D1" presStyleIdx="0" presStyleCnt="0"/>
      <dgm:spPr/>
    </dgm:pt>
    <dgm:pt modelId="{2C12E957-25A7-4EF2-9CAD-5F11DB0B3505}" type="pres">
      <dgm:prSet presAssocID="{9369823C-6EE7-4BB4-A20E-A4FC5A023FF5}" presName="compNode" presStyleCnt="0"/>
      <dgm:spPr/>
    </dgm:pt>
    <dgm:pt modelId="{FBECE3AA-FF7E-4969-8581-DE770A988EED}" type="pres">
      <dgm:prSet presAssocID="{9369823C-6EE7-4BB4-A20E-A4FC5A023FF5}" presName="childRect" presStyleLbl="bgAcc1" presStyleIdx="2" presStyleCnt="3">
        <dgm:presLayoutVars>
          <dgm:bulletEnabled val="1"/>
        </dgm:presLayoutVars>
      </dgm:prSet>
      <dgm:spPr/>
    </dgm:pt>
    <dgm:pt modelId="{BFF48A43-542C-41AC-8532-D03F504F54D9}" type="pres">
      <dgm:prSet presAssocID="{9369823C-6EE7-4BB4-A20E-A4FC5A023FF5}" presName="parentText" presStyleLbl="node1" presStyleIdx="0" presStyleCnt="0">
        <dgm:presLayoutVars>
          <dgm:chMax val="0"/>
          <dgm:bulletEnabled val="1"/>
        </dgm:presLayoutVars>
      </dgm:prSet>
      <dgm:spPr/>
    </dgm:pt>
    <dgm:pt modelId="{C3C75454-CD90-43C6-AEB5-C9EAF7A57B58}" type="pres">
      <dgm:prSet presAssocID="{9369823C-6EE7-4BB4-A20E-A4FC5A023FF5}" presName="parentRect" presStyleLbl="alignNode1" presStyleIdx="2" presStyleCnt="3"/>
      <dgm:spPr/>
    </dgm:pt>
    <dgm:pt modelId="{82F7AE15-70B7-4F79-9032-B8349CD27B07}" type="pres">
      <dgm:prSet presAssocID="{9369823C-6EE7-4BB4-A20E-A4FC5A023FF5}" presName="adorn" presStyleLbl="fgAccFollowNode1" presStyleIdx="2" presStyleCnt="3" custScaleX="244375" custScaleY="216094" custLinFactY="-69200" custLinFactNeighborX="-93397" custLinFactNeighborY="-100000"/>
      <dgm:spPr>
        <a:blipFill>
          <a:blip xmlns:r="http://schemas.openxmlformats.org/officeDocument/2006/relationships" r:embed="rId5">
            <a:extLst>
              <a:ext uri="{28A0092B-C50C-407E-A947-70E740481C1C}">
                <a14:useLocalDpi xmlns:a14="http://schemas.microsoft.com/office/drawing/2010/main" val="0"/>
              </a:ext>
            </a:extLst>
          </a:blip>
          <a:srcRect/>
          <a:stretch>
            <a:fillRect l="-4000" r="-4000"/>
          </a:stretch>
        </a:blipFill>
      </dgm:spPr>
    </dgm:pt>
  </dgm:ptLst>
  <dgm:cxnLst>
    <dgm:cxn modelId="{6F6A500A-04FF-487D-BE66-CB9692EFB82F}" type="presOf" srcId="{489B316B-9FAC-47AB-95E1-2AEA51D7F7C6}" destId="{C656C056-29A7-422B-94FD-E6A2246B4EB7}" srcOrd="0" destOrd="0" presId="urn:microsoft.com/office/officeart/2005/8/layout/bList2"/>
    <dgm:cxn modelId="{5D2F4716-3C5A-4CA0-83FD-6CCE0EE20152}" srcId="{326FB12C-9B3D-4E43-99C0-92308ACCDD3F}" destId="{9369823C-6EE7-4BB4-A20E-A4FC5A023FF5}" srcOrd="2" destOrd="0" parTransId="{0A648A2A-6666-4A9A-8FE2-C096C7791518}" sibTransId="{1319AE09-9E22-4CDE-AB98-358909757E27}"/>
    <dgm:cxn modelId="{9A868B1C-FC34-49D2-B22D-86324D38D3FB}" type="presOf" srcId="{489B316B-9FAC-47AB-95E1-2AEA51D7F7C6}" destId="{8C859B3E-6877-4450-B4E5-D81BA803D3CF}" srcOrd="1" destOrd="0" presId="urn:microsoft.com/office/officeart/2005/8/layout/bList2"/>
    <dgm:cxn modelId="{DC52C628-D177-4A15-89EC-08E622A68320}" srcId="{326FB12C-9B3D-4E43-99C0-92308ACCDD3F}" destId="{489B316B-9FAC-47AB-95E1-2AEA51D7F7C6}" srcOrd="0" destOrd="0" parTransId="{7D703F8E-3644-4C9C-B94A-67B251B0380D}" sibTransId="{48A9D34E-BA31-4CCC-9EEF-48B3548F72E5}"/>
    <dgm:cxn modelId="{57369D32-C0C4-4EB3-AECD-883162CF4C79}" type="presOf" srcId="{A408D063-F818-4184-A2D7-7B9A9462D4E2}" destId="{347E6700-6454-4AD4-9482-9B48816E0232}" srcOrd="0" destOrd="0" presId="urn:microsoft.com/office/officeart/2005/8/layout/bList2"/>
    <dgm:cxn modelId="{FB09E936-5A93-445E-B888-2EB23E618588}" type="presOf" srcId="{326FB12C-9B3D-4E43-99C0-92308ACCDD3F}" destId="{4A50FCAD-2436-457E-A281-60C8C3556F60}" srcOrd="0" destOrd="0" presId="urn:microsoft.com/office/officeart/2005/8/layout/bList2"/>
    <dgm:cxn modelId="{D7FA0C63-9940-4191-9DFF-2EC18F0CBBA9}" type="presOf" srcId="{3A14CDD0-52E2-4EA3-88B9-983B90545724}" destId="{66609159-F454-4A77-84E6-4746980A6E30}" srcOrd="1" destOrd="0" presId="urn:microsoft.com/office/officeart/2005/8/layout/bList2"/>
    <dgm:cxn modelId="{5A279BAA-8553-4661-9699-4F5A1DE982B8}" type="presOf" srcId="{9369823C-6EE7-4BB4-A20E-A4FC5A023FF5}" destId="{C3C75454-CD90-43C6-AEB5-C9EAF7A57B58}" srcOrd="1" destOrd="0" presId="urn:microsoft.com/office/officeart/2005/8/layout/bList2"/>
    <dgm:cxn modelId="{B5D113AC-525D-44A7-9CC0-0BCB191A70C4}" srcId="{326FB12C-9B3D-4E43-99C0-92308ACCDD3F}" destId="{3A14CDD0-52E2-4EA3-88B9-983B90545724}" srcOrd="1" destOrd="0" parTransId="{850AB0D4-2C7D-4873-B048-D9B4DD8E51DF}" sibTransId="{A408D063-F818-4184-A2D7-7B9A9462D4E2}"/>
    <dgm:cxn modelId="{CBEF1AB6-6C47-4A43-822E-E0516B0DB7C7}" type="presOf" srcId="{9369823C-6EE7-4BB4-A20E-A4FC5A023FF5}" destId="{BFF48A43-542C-41AC-8532-D03F504F54D9}" srcOrd="0" destOrd="0" presId="urn:microsoft.com/office/officeart/2005/8/layout/bList2"/>
    <dgm:cxn modelId="{1BAD97CD-B478-4A10-A257-9079FC961D75}" type="presOf" srcId="{48A9D34E-BA31-4CCC-9EEF-48B3548F72E5}" destId="{16ECB980-0252-42C4-BE80-1C57F99E8D9F}" srcOrd="0" destOrd="0" presId="urn:microsoft.com/office/officeart/2005/8/layout/bList2"/>
    <dgm:cxn modelId="{19556AE9-EEC6-47DB-8FA2-CA5106CB5D0F}" type="presOf" srcId="{3A14CDD0-52E2-4EA3-88B9-983B90545724}" destId="{32AF0319-AF9C-46ED-B579-488C68CE2F5A}" srcOrd="0" destOrd="0" presId="urn:microsoft.com/office/officeart/2005/8/layout/bList2"/>
    <dgm:cxn modelId="{612845C6-34D8-41A6-ADA3-010C28D3387F}" type="presParOf" srcId="{4A50FCAD-2436-457E-A281-60C8C3556F60}" destId="{2069D5A1-324F-405D-8B27-3CDCA4E3C6E6}" srcOrd="0" destOrd="0" presId="urn:microsoft.com/office/officeart/2005/8/layout/bList2"/>
    <dgm:cxn modelId="{DBEFFFB8-902C-4F14-9DF3-6378A4D97AAF}" type="presParOf" srcId="{2069D5A1-324F-405D-8B27-3CDCA4E3C6E6}" destId="{50742BEC-DE6C-4564-8883-32CEA895108D}" srcOrd="0" destOrd="0" presId="urn:microsoft.com/office/officeart/2005/8/layout/bList2"/>
    <dgm:cxn modelId="{74182654-F0C4-42C5-BF9E-FC726965DA84}" type="presParOf" srcId="{2069D5A1-324F-405D-8B27-3CDCA4E3C6E6}" destId="{C656C056-29A7-422B-94FD-E6A2246B4EB7}" srcOrd="1" destOrd="0" presId="urn:microsoft.com/office/officeart/2005/8/layout/bList2"/>
    <dgm:cxn modelId="{0C6F5A66-669F-4183-AEF3-349B12F19B96}" type="presParOf" srcId="{2069D5A1-324F-405D-8B27-3CDCA4E3C6E6}" destId="{8C859B3E-6877-4450-B4E5-D81BA803D3CF}" srcOrd="2" destOrd="0" presId="urn:microsoft.com/office/officeart/2005/8/layout/bList2"/>
    <dgm:cxn modelId="{6311A8E1-4B6D-44B4-BA99-52D2A610F8BC}" type="presParOf" srcId="{2069D5A1-324F-405D-8B27-3CDCA4E3C6E6}" destId="{1DD7B790-70E5-4EC2-AA34-C0B880245408}" srcOrd="3" destOrd="0" presId="urn:microsoft.com/office/officeart/2005/8/layout/bList2"/>
    <dgm:cxn modelId="{8A34C0E1-B05F-4EB1-A4A9-B9A4F8121DC4}" type="presParOf" srcId="{4A50FCAD-2436-457E-A281-60C8C3556F60}" destId="{16ECB980-0252-42C4-BE80-1C57F99E8D9F}" srcOrd="1" destOrd="0" presId="urn:microsoft.com/office/officeart/2005/8/layout/bList2"/>
    <dgm:cxn modelId="{CC326AB4-1485-4CE3-9E35-D5B28FE9381F}" type="presParOf" srcId="{4A50FCAD-2436-457E-A281-60C8C3556F60}" destId="{DB51DC9A-3B00-4918-B1D1-F7410F4DB5FE}" srcOrd="2" destOrd="0" presId="urn:microsoft.com/office/officeart/2005/8/layout/bList2"/>
    <dgm:cxn modelId="{E906AA0E-7A3A-406B-B721-3D992FB7CAE3}" type="presParOf" srcId="{DB51DC9A-3B00-4918-B1D1-F7410F4DB5FE}" destId="{E46E216E-E4FB-4CF0-8366-7ED820811679}" srcOrd="0" destOrd="0" presId="urn:microsoft.com/office/officeart/2005/8/layout/bList2"/>
    <dgm:cxn modelId="{621A18E5-6E3C-45A6-9EE3-76C8C75DF03C}" type="presParOf" srcId="{DB51DC9A-3B00-4918-B1D1-F7410F4DB5FE}" destId="{32AF0319-AF9C-46ED-B579-488C68CE2F5A}" srcOrd="1" destOrd="0" presId="urn:microsoft.com/office/officeart/2005/8/layout/bList2"/>
    <dgm:cxn modelId="{974F75B6-4C41-4A26-8425-60DA15339799}" type="presParOf" srcId="{DB51DC9A-3B00-4918-B1D1-F7410F4DB5FE}" destId="{66609159-F454-4A77-84E6-4746980A6E30}" srcOrd="2" destOrd="0" presId="urn:microsoft.com/office/officeart/2005/8/layout/bList2"/>
    <dgm:cxn modelId="{EE3C6A7E-C748-49EC-A1BB-B43DB6B25859}" type="presParOf" srcId="{DB51DC9A-3B00-4918-B1D1-F7410F4DB5FE}" destId="{65001D0C-63CA-4266-BAE9-B37C4B6746D7}" srcOrd="3" destOrd="0" presId="urn:microsoft.com/office/officeart/2005/8/layout/bList2"/>
    <dgm:cxn modelId="{76119E22-0B6D-4C77-A008-B1A761FC48E2}" type="presParOf" srcId="{4A50FCAD-2436-457E-A281-60C8C3556F60}" destId="{347E6700-6454-4AD4-9482-9B48816E0232}" srcOrd="3" destOrd="0" presId="urn:microsoft.com/office/officeart/2005/8/layout/bList2"/>
    <dgm:cxn modelId="{384A219F-3AEF-4908-9B72-EDDB4D994A14}" type="presParOf" srcId="{4A50FCAD-2436-457E-A281-60C8C3556F60}" destId="{2C12E957-25A7-4EF2-9CAD-5F11DB0B3505}" srcOrd="4" destOrd="0" presId="urn:microsoft.com/office/officeart/2005/8/layout/bList2"/>
    <dgm:cxn modelId="{0F9798E4-B608-4F28-BA14-BB8042259C2D}" type="presParOf" srcId="{2C12E957-25A7-4EF2-9CAD-5F11DB0B3505}" destId="{FBECE3AA-FF7E-4969-8581-DE770A988EED}" srcOrd="0" destOrd="0" presId="urn:microsoft.com/office/officeart/2005/8/layout/bList2"/>
    <dgm:cxn modelId="{EA997AC6-443F-41E4-9D24-71F56BE08D77}" type="presParOf" srcId="{2C12E957-25A7-4EF2-9CAD-5F11DB0B3505}" destId="{BFF48A43-542C-41AC-8532-D03F504F54D9}" srcOrd="1" destOrd="0" presId="urn:microsoft.com/office/officeart/2005/8/layout/bList2"/>
    <dgm:cxn modelId="{2AB0DA08-D632-4CB6-A081-858BA9097F34}" type="presParOf" srcId="{2C12E957-25A7-4EF2-9CAD-5F11DB0B3505}" destId="{C3C75454-CD90-43C6-AEB5-C9EAF7A57B58}" srcOrd="2" destOrd="0" presId="urn:microsoft.com/office/officeart/2005/8/layout/bList2"/>
    <dgm:cxn modelId="{6CB6D76E-44F6-45C2-92D2-0D9937199F73}" type="presParOf" srcId="{2C12E957-25A7-4EF2-9CAD-5F11DB0B3505}" destId="{82F7AE15-70B7-4F79-9032-B8349CD27B07}" srcOrd="3" destOrd="0" presId="urn:microsoft.com/office/officeart/2005/8/layout/b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EBF3A93-1794-4B5F-A84C-2F342BF13BCA}">
      <dsp:nvSpPr>
        <dsp:cNvPr id="0" name=""/>
        <dsp:cNvSpPr/>
      </dsp:nvSpPr>
      <dsp:spPr>
        <a:xfrm>
          <a:off x="291145" y="452"/>
          <a:ext cx="760511" cy="380255"/>
        </a:xfrm>
        <a:prstGeom prst="roundRect">
          <a:avLst>
            <a:gd name="adj" fmla="val 10000"/>
          </a:avLst>
        </a:prstGeom>
        <a:solidFill>
          <a:srgbClr val="92D050"/>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145" tIns="11430" rIns="17145" bIns="11430" numCol="1" spcCol="1270" anchor="ctr" anchorCtr="0">
          <a:noAutofit/>
        </a:bodyPr>
        <a:lstStyle/>
        <a:p>
          <a:pPr marL="0" lvl="0" indent="0" algn="ctr" defTabSz="400050">
            <a:lnSpc>
              <a:spcPct val="90000"/>
            </a:lnSpc>
            <a:spcBef>
              <a:spcPct val="0"/>
            </a:spcBef>
            <a:spcAft>
              <a:spcPct val="35000"/>
            </a:spcAft>
            <a:buNone/>
          </a:pPr>
          <a:r>
            <a:rPr lang="en-US" sz="900" kern="1200" dirty="0"/>
            <a:t>Suppliers</a:t>
          </a:r>
        </a:p>
      </dsp:txBody>
      <dsp:txXfrm>
        <a:off x="302282" y="11589"/>
        <a:ext cx="738237" cy="357981"/>
      </dsp:txXfrm>
    </dsp:sp>
    <dsp:sp modelId="{094D218E-FB18-4D52-836B-3996F54A725D}">
      <dsp:nvSpPr>
        <dsp:cNvPr id="0" name=""/>
        <dsp:cNvSpPr/>
      </dsp:nvSpPr>
      <dsp:spPr>
        <a:xfrm>
          <a:off x="321476" y="380708"/>
          <a:ext cx="91440" cy="285191"/>
        </a:xfrm>
        <a:custGeom>
          <a:avLst/>
          <a:gdLst/>
          <a:ahLst/>
          <a:cxnLst/>
          <a:rect l="0" t="0" r="0" b="0"/>
          <a:pathLst>
            <a:path>
              <a:moveTo>
                <a:pt x="45720" y="0"/>
              </a:moveTo>
              <a:lnTo>
                <a:pt x="45720" y="285191"/>
              </a:lnTo>
              <a:lnTo>
                <a:pt x="121771" y="285191"/>
              </a:lnTo>
            </a:path>
          </a:pathLst>
        </a:custGeom>
        <a:noFill/>
        <a:ln w="127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E61FC2B-6875-4DDB-96BF-AC2281E60804}">
      <dsp:nvSpPr>
        <dsp:cNvPr id="0" name=""/>
        <dsp:cNvSpPr/>
      </dsp:nvSpPr>
      <dsp:spPr>
        <a:xfrm>
          <a:off x="443247" y="475772"/>
          <a:ext cx="608409" cy="380255"/>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335" tIns="8890" rIns="13335" bIns="8890" numCol="1" spcCol="1270" anchor="ctr" anchorCtr="0">
          <a:noAutofit/>
        </a:bodyPr>
        <a:lstStyle/>
        <a:p>
          <a:pPr marL="0" lvl="0" indent="0" algn="ctr" defTabSz="311150">
            <a:lnSpc>
              <a:spcPct val="90000"/>
            </a:lnSpc>
            <a:spcBef>
              <a:spcPct val="0"/>
            </a:spcBef>
            <a:spcAft>
              <a:spcPct val="35000"/>
            </a:spcAft>
            <a:buNone/>
          </a:pPr>
          <a:r>
            <a:rPr lang="en-US" sz="700" kern="1200" dirty="0"/>
            <a:t>Manufacturer</a:t>
          </a:r>
        </a:p>
      </dsp:txBody>
      <dsp:txXfrm>
        <a:off x="454384" y="486909"/>
        <a:ext cx="586135" cy="357981"/>
      </dsp:txXfrm>
    </dsp:sp>
    <dsp:sp modelId="{E400728E-922B-474F-A5A9-AF7155A126A8}">
      <dsp:nvSpPr>
        <dsp:cNvPr id="0" name=""/>
        <dsp:cNvSpPr/>
      </dsp:nvSpPr>
      <dsp:spPr>
        <a:xfrm>
          <a:off x="321476" y="380708"/>
          <a:ext cx="91440" cy="760511"/>
        </a:xfrm>
        <a:custGeom>
          <a:avLst/>
          <a:gdLst/>
          <a:ahLst/>
          <a:cxnLst/>
          <a:rect l="0" t="0" r="0" b="0"/>
          <a:pathLst>
            <a:path>
              <a:moveTo>
                <a:pt x="45720" y="0"/>
              </a:moveTo>
              <a:lnTo>
                <a:pt x="45720" y="760511"/>
              </a:lnTo>
              <a:lnTo>
                <a:pt x="121771" y="760511"/>
              </a:lnTo>
            </a:path>
          </a:pathLst>
        </a:custGeom>
        <a:noFill/>
        <a:ln w="127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266A8B3-EB23-44C9-B3E5-D80F1F62B0A0}">
      <dsp:nvSpPr>
        <dsp:cNvPr id="0" name=""/>
        <dsp:cNvSpPr/>
      </dsp:nvSpPr>
      <dsp:spPr>
        <a:xfrm>
          <a:off x="443247" y="951092"/>
          <a:ext cx="608409" cy="380255"/>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335" tIns="8890" rIns="13335" bIns="8890" numCol="1" spcCol="1270" anchor="ctr" anchorCtr="0">
          <a:noAutofit/>
        </a:bodyPr>
        <a:lstStyle/>
        <a:p>
          <a:pPr marL="0" lvl="0" indent="0" algn="ctr" defTabSz="311150">
            <a:lnSpc>
              <a:spcPct val="90000"/>
            </a:lnSpc>
            <a:spcBef>
              <a:spcPct val="0"/>
            </a:spcBef>
            <a:spcAft>
              <a:spcPct val="35000"/>
            </a:spcAft>
            <a:buNone/>
          </a:pPr>
          <a:r>
            <a:rPr lang="en-US" sz="700" kern="1200" dirty="0"/>
            <a:t>Suppliers</a:t>
          </a:r>
        </a:p>
      </dsp:txBody>
      <dsp:txXfrm>
        <a:off x="454384" y="962229"/>
        <a:ext cx="586135" cy="357981"/>
      </dsp:txXfrm>
    </dsp:sp>
    <dsp:sp modelId="{31686658-AB03-41F4-B3BD-3173E2B600FB}">
      <dsp:nvSpPr>
        <dsp:cNvPr id="0" name=""/>
        <dsp:cNvSpPr/>
      </dsp:nvSpPr>
      <dsp:spPr>
        <a:xfrm>
          <a:off x="321476" y="380708"/>
          <a:ext cx="91440" cy="1235831"/>
        </a:xfrm>
        <a:custGeom>
          <a:avLst/>
          <a:gdLst/>
          <a:ahLst/>
          <a:cxnLst/>
          <a:rect l="0" t="0" r="0" b="0"/>
          <a:pathLst>
            <a:path>
              <a:moveTo>
                <a:pt x="45720" y="0"/>
              </a:moveTo>
              <a:lnTo>
                <a:pt x="45720" y="1235831"/>
              </a:lnTo>
              <a:lnTo>
                <a:pt x="121771" y="1235831"/>
              </a:lnTo>
            </a:path>
          </a:pathLst>
        </a:custGeom>
        <a:noFill/>
        <a:ln w="127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72A5ECF-0DB5-4960-9F8E-2625A51B7CE4}">
      <dsp:nvSpPr>
        <dsp:cNvPr id="0" name=""/>
        <dsp:cNvSpPr/>
      </dsp:nvSpPr>
      <dsp:spPr>
        <a:xfrm>
          <a:off x="443247" y="1426412"/>
          <a:ext cx="608409" cy="380255"/>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335" tIns="8890" rIns="13335" bIns="8890" numCol="1" spcCol="1270" anchor="ctr" anchorCtr="0">
          <a:noAutofit/>
        </a:bodyPr>
        <a:lstStyle/>
        <a:p>
          <a:pPr marL="0" lvl="0" indent="0" algn="ctr" defTabSz="311150">
            <a:lnSpc>
              <a:spcPct val="90000"/>
            </a:lnSpc>
            <a:spcBef>
              <a:spcPct val="0"/>
            </a:spcBef>
            <a:spcAft>
              <a:spcPct val="35000"/>
            </a:spcAft>
            <a:buNone/>
          </a:pPr>
          <a:r>
            <a:rPr lang="en-US" sz="700" kern="1200" dirty="0"/>
            <a:t>Gas Station</a:t>
          </a:r>
        </a:p>
      </dsp:txBody>
      <dsp:txXfrm>
        <a:off x="454384" y="1437549"/>
        <a:ext cx="586135" cy="357981"/>
      </dsp:txXfrm>
    </dsp:sp>
    <dsp:sp modelId="{FAD676E0-4A45-49BC-B73F-412A19105AF9}">
      <dsp:nvSpPr>
        <dsp:cNvPr id="0" name=""/>
        <dsp:cNvSpPr/>
      </dsp:nvSpPr>
      <dsp:spPr>
        <a:xfrm>
          <a:off x="321476" y="380708"/>
          <a:ext cx="91440" cy="1711151"/>
        </a:xfrm>
        <a:custGeom>
          <a:avLst/>
          <a:gdLst/>
          <a:ahLst/>
          <a:cxnLst/>
          <a:rect l="0" t="0" r="0" b="0"/>
          <a:pathLst>
            <a:path>
              <a:moveTo>
                <a:pt x="45720" y="0"/>
              </a:moveTo>
              <a:lnTo>
                <a:pt x="45720" y="1711151"/>
              </a:lnTo>
              <a:lnTo>
                <a:pt x="121771" y="1711151"/>
              </a:lnTo>
            </a:path>
          </a:pathLst>
        </a:custGeom>
        <a:noFill/>
        <a:ln w="127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17F7E39-18AB-43B1-8AB3-ACBEC6B0AAD0}">
      <dsp:nvSpPr>
        <dsp:cNvPr id="0" name=""/>
        <dsp:cNvSpPr/>
      </dsp:nvSpPr>
      <dsp:spPr>
        <a:xfrm>
          <a:off x="443247" y="1901731"/>
          <a:ext cx="608409" cy="380255"/>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335" tIns="8890" rIns="13335" bIns="8890" numCol="1" spcCol="1270" anchor="ctr" anchorCtr="0">
          <a:noAutofit/>
        </a:bodyPr>
        <a:lstStyle/>
        <a:p>
          <a:pPr marL="0" lvl="0" indent="0" algn="ctr" defTabSz="311150">
            <a:lnSpc>
              <a:spcPct val="90000"/>
            </a:lnSpc>
            <a:spcBef>
              <a:spcPct val="0"/>
            </a:spcBef>
            <a:spcAft>
              <a:spcPct val="35000"/>
            </a:spcAft>
            <a:buNone/>
          </a:pPr>
          <a:r>
            <a:rPr lang="en-US" sz="700" kern="1200" dirty="0"/>
            <a:t>Car Wash</a:t>
          </a:r>
        </a:p>
      </dsp:txBody>
      <dsp:txXfrm>
        <a:off x="454384" y="1912868"/>
        <a:ext cx="586135" cy="357981"/>
      </dsp:txXfrm>
    </dsp:sp>
    <dsp:sp modelId="{B5B7E32A-1E3D-4A51-A036-7D6A060E529B}">
      <dsp:nvSpPr>
        <dsp:cNvPr id="0" name=""/>
        <dsp:cNvSpPr/>
      </dsp:nvSpPr>
      <dsp:spPr>
        <a:xfrm>
          <a:off x="321476" y="380708"/>
          <a:ext cx="91440" cy="2186471"/>
        </a:xfrm>
        <a:custGeom>
          <a:avLst/>
          <a:gdLst/>
          <a:ahLst/>
          <a:cxnLst/>
          <a:rect l="0" t="0" r="0" b="0"/>
          <a:pathLst>
            <a:path>
              <a:moveTo>
                <a:pt x="45720" y="0"/>
              </a:moveTo>
              <a:lnTo>
                <a:pt x="45720" y="2186471"/>
              </a:lnTo>
              <a:lnTo>
                <a:pt x="121771" y="2186471"/>
              </a:lnTo>
            </a:path>
          </a:pathLst>
        </a:custGeom>
        <a:noFill/>
        <a:ln w="127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CA6F6F3-28E7-45E5-B306-3C03AA5F5BD2}">
      <dsp:nvSpPr>
        <dsp:cNvPr id="0" name=""/>
        <dsp:cNvSpPr/>
      </dsp:nvSpPr>
      <dsp:spPr>
        <a:xfrm>
          <a:off x="443247" y="2377051"/>
          <a:ext cx="608409" cy="380255"/>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335" tIns="8890" rIns="13335" bIns="8890" numCol="1" spcCol="1270" anchor="ctr" anchorCtr="0">
          <a:noAutofit/>
        </a:bodyPr>
        <a:lstStyle/>
        <a:p>
          <a:pPr marL="0" lvl="0" indent="0" algn="ctr" defTabSz="311150">
            <a:lnSpc>
              <a:spcPct val="90000"/>
            </a:lnSpc>
            <a:spcBef>
              <a:spcPct val="0"/>
            </a:spcBef>
            <a:spcAft>
              <a:spcPct val="35000"/>
            </a:spcAft>
            <a:buNone/>
          </a:pPr>
          <a:r>
            <a:rPr lang="en-US" sz="700" kern="1200" dirty="0"/>
            <a:t>Printer</a:t>
          </a:r>
        </a:p>
      </dsp:txBody>
      <dsp:txXfrm>
        <a:off x="454384" y="2388188"/>
        <a:ext cx="586135" cy="357981"/>
      </dsp:txXfrm>
    </dsp:sp>
    <dsp:sp modelId="{686D124C-E1E6-4191-B03B-108204F82265}">
      <dsp:nvSpPr>
        <dsp:cNvPr id="0" name=""/>
        <dsp:cNvSpPr/>
      </dsp:nvSpPr>
      <dsp:spPr>
        <a:xfrm>
          <a:off x="1241784" y="452"/>
          <a:ext cx="760511" cy="380255"/>
        </a:xfrm>
        <a:prstGeom prst="roundRect">
          <a:avLst>
            <a:gd name="adj" fmla="val 10000"/>
          </a:avLst>
        </a:prstGeom>
        <a:solidFill>
          <a:srgbClr val="92D050"/>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145" tIns="11430" rIns="17145" bIns="11430" numCol="1" spcCol="1270" anchor="ctr" anchorCtr="0">
          <a:noAutofit/>
        </a:bodyPr>
        <a:lstStyle/>
        <a:p>
          <a:pPr marL="0" lvl="0" indent="0" algn="ctr" defTabSz="400050">
            <a:lnSpc>
              <a:spcPct val="90000"/>
            </a:lnSpc>
            <a:spcBef>
              <a:spcPct val="0"/>
            </a:spcBef>
            <a:spcAft>
              <a:spcPct val="35000"/>
            </a:spcAft>
            <a:buNone/>
          </a:pPr>
          <a:r>
            <a:rPr lang="en-US" sz="900" kern="1200" dirty="0"/>
            <a:t>Inputs</a:t>
          </a:r>
        </a:p>
      </dsp:txBody>
      <dsp:txXfrm>
        <a:off x="1252921" y="11589"/>
        <a:ext cx="738237" cy="357981"/>
      </dsp:txXfrm>
    </dsp:sp>
    <dsp:sp modelId="{93907CF1-A442-4ECC-A083-056AACD7B76A}">
      <dsp:nvSpPr>
        <dsp:cNvPr id="0" name=""/>
        <dsp:cNvSpPr/>
      </dsp:nvSpPr>
      <dsp:spPr>
        <a:xfrm>
          <a:off x="1272115" y="380708"/>
          <a:ext cx="91440" cy="285191"/>
        </a:xfrm>
        <a:custGeom>
          <a:avLst/>
          <a:gdLst/>
          <a:ahLst/>
          <a:cxnLst/>
          <a:rect l="0" t="0" r="0" b="0"/>
          <a:pathLst>
            <a:path>
              <a:moveTo>
                <a:pt x="45720" y="0"/>
              </a:moveTo>
              <a:lnTo>
                <a:pt x="45720" y="285191"/>
              </a:lnTo>
              <a:lnTo>
                <a:pt x="121771" y="285191"/>
              </a:lnTo>
            </a:path>
          </a:pathLst>
        </a:custGeom>
        <a:noFill/>
        <a:ln w="127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8890916-9236-4FE9-9D95-665E9514A4B9}">
      <dsp:nvSpPr>
        <dsp:cNvPr id="0" name=""/>
        <dsp:cNvSpPr/>
      </dsp:nvSpPr>
      <dsp:spPr>
        <a:xfrm>
          <a:off x="1393887" y="475772"/>
          <a:ext cx="608409" cy="380255"/>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335" tIns="8890" rIns="13335" bIns="8890" numCol="1" spcCol="1270" anchor="ctr" anchorCtr="0">
          <a:noAutofit/>
        </a:bodyPr>
        <a:lstStyle/>
        <a:p>
          <a:pPr marL="0" lvl="0" indent="0" algn="ctr" defTabSz="311150">
            <a:lnSpc>
              <a:spcPct val="90000"/>
            </a:lnSpc>
            <a:spcBef>
              <a:spcPct val="0"/>
            </a:spcBef>
            <a:spcAft>
              <a:spcPct val="35000"/>
            </a:spcAft>
            <a:buNone/>
          </a:pPr>
          <a:r>
            <a:rPr lang="en-US" sz="700" kern="1200" dirty="0"/>
            <a:t>Cars	</a:t>
          </a:r>
        </a:p>
      </dsp:txBody>
      <dsp:txXfrm>
        <a:off x="1405024" y="486909"/>
        <a:ext cx="586135" cy="357981"/>
      </dsp:txXfrm>
    </dsp:sp>
    <dsp:sp modelId="{415844E9-9440-4743-BB63-9B1C62788991}">
      <dsp:nvSpPr>
        <dsp:cNvPr id="0" name=""/>
        <dsp:cNvSpPr/>
      </dsp:nvSpPr>
      <dsp:spPr>
        <a:xfrm>
          <a:off x="1272115" y="380708"/>
          <a:ext cx="91440" cy="760511"/>
        </a:xfrm>
        <a:custGeom>
          <a:avLst/>
          <a:gdLst/>
          <a:ahLst/>
          <a:cxnLst/>
          <a:rect l="0" t="0" r="0" b="0"/>
          <a:pathLst>
            <a:path>
              <a:moveTo>
                <a:pt x="45720" y="0"/>
              </a:moveTo>
              <a:lnTo>
                <a:pt x="45720" y="760511"/>
              </a:lnTo>
              <a:lnTo>
                <a:pt x="121771" y="760511"/>
              </a:lnTo>
            </a:path>
          </a:pathLst>
        </a:custGeom>
        <a:noFill/>
        <a:ln w="127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F3BB50C-7752-49AB-9C33-D1AF2DE7AEA9}">
      <dsp:nvSpPr>
        <dsp:cNvPr id="0" name=""/>
        <dsp:cNvSpPr/>
      </dsp:nvSpPr>
      <dsp:spPr>
        <a:xfrm>
          <a:off x="1393887" y="951092"/>
          <a:ext cx="608409" cy="380255"/>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335" tIns="8890" rIns="13335" bIns="8890" numCol="1" spcCol="1270" anchor="ctr" anchorCtr="0">
          <a:noAutofit/>
        </a:bodyPr>
        <a:lstStyle/>
        <a:p>
          <a:pPr marL="0" lvl="0" indent="0" algn="ctr" defTabSz="311150">
            <a:lnSpc>
              <a:spcPct val="90000"/>
            </a:lnSpc>
            <a:spcBef>
              <a:spcPct val="0"/>
            </a:spcBef>
            <a:spcAft>
              <a:spcPct val="35000"/>
            </a:spcAft>
            <a:buNone/>
          </a:pPr>
          <a:r>
            <a:rPr lang="en-US" sz="700" kern="1200" dirty="0"/>
            <a:t>Option Packages</a:t>
          </a:r>
        </a:p>
      </dsp:txBody>
      <dsp:txXfrm>
        <a:off x="1405024" y="962229"/>
        <a:ext cx="586135" cy="357981"/>
      </dsp:txXfrm>
    </dsp:sp>
    <dsp:sp modelId="{83F338A1-19FF-4747-BBE6-BCA81E2223AC}">
      <dsp:nvSpPr>
        <dsp:cNvPr id="0" name=""/>
        <dsp:cNvSpPr/>
      </dsp:nvSpPr>
      <dsp:spPr>
        <a:xfrm>
          <a:off x="1272115" y="380708"/>
          <a:ext cx="91440" cy="1235831"/>
        </a:xfrm>
        <a:custGeom>
          <a:avLst/>
          <a:gdLst/>
          <a:ahLst/>
          <a:cxnLst/>
          <a:rect l="0" t="0" r="0" b="0"/>
          <a:pathLst>
            <a:path>
              <a:moveTo>
                <a:pt x="45720" y="0"/>
              </a:moveTo>
              <a:lnTo>
                <a:pt x="45720" y="1235831"/>
              </a:lnTo>
              <a:lnTo>
                <a:pt x="121771" y="1235831"/>
              </a:lnTo>
            </a:path>
          </a:pathLst>
        </a:custGeom>
        <a:noFill/>
        <a:ln w="127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DF2A680-47F1-4ED0-BC3F-0AA8BD157DEC}">
      <dsp:nvSpPr>
        <dsp:cNvPr id="0" name=""/>
        <dsp:cNvSpPr/>
      </dsp:nvSpPr>
      <dsp:spPr>
        <a:xfrm>
          <a:off x="1393887" y="1426412"/>
          <a:ext cx="608409" cy="380255"/>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335" tIns="8890" rIns="13335" bIns="8890" numCol="1" spcCol="1270" anchor="ctr" anchorCtr="0">
          <a:noAutofit/>
        </a:bodyPr>
        <a:lstStyle/>
        <a:p>
          <a:pPr marL="0" lvl="0" indent="0" algn="ctr" defTabSz="311150">
            <a:lnSpc>
              <a:spcPct val="90000"/>
            </a:lnSpc>
            <a:spcBef>
              <a:spcPct val="0"/>
            </a:spcBef>
            <a:spcAft>
              <a:spcPct val="35000"/>
            </a:spcAft>
            <a:buNone/>
          </a:pPr>
          <a:r>
            <a:rPr lang="en-US" sz="700" kern="1200" dirty="0"/>
            <a:t>Fuel for Cars</a:t>
          </a:r>
        </a:p>
      </dsp:txBody>
      <dsp:txXfrm>
        <a:off x="1405024" y="1437549"/>
        <a:ext cx="586135" cy="357981"/>
      </dsp:txXfrm>
    </dsp:sp>
    <dsp:sp modelId="{CE75D12E-8FE0-4E37-9FC9-2C1212FB5B7A}">
      <dsp:nvSpPr>
        <dsp:cNvPr id="0" name=""/>
        <dsp:cNvSpPr/>
      </dsp:nvSpPr>
      <dsp:spPr>
        <a:xfrm>
          <a:off x="1272115" y="380708"/>
          <a:ext cx="91440" cy="1711151"/>
        </a:xfrm>
        <a:custGeom>
          <a:avLst/>
          <a:gdLst/>
          <a:ahLst/>
          <a:cxnLst/>
          <a:rect l="0" t="0" r="0" b="0"/>
          <a:pathLst>
            <a:path>
              <a:moveTo>
                <a:pt x="45720" y="0"/>
              </a:moveTo>
              <a:lnTo>
                <a:pt x="45720" y="1711151"/>
              </a:lnTo>
              <a:lnTo>
                <a:pt x="121771" y="1711151"/>
              </a:lnTo>
            </a:path>
          </a:pathLst>
        </a:custGeom>
        <a:noFill/>
        <a:ln w="127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A1E4890-A563-4DD5-B611-96818E246C53}">
      <dsp:nvSpPr>
        <dsp:cNvPr id="0" name=""/>
        <dsp:cNvSpPr/>
      </dsp:nvSpPr>
      <dsp:spPr>
        <a:xfrm>
          <a:off x="1393887" y="1901731"/>
          <a:ext cx="608409" cy="380255"/>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335" tIns="8890" rIns="13335" bIns="8890" numCol="1" spcCol="1270" anchor="ctr" anchorCtr="0">
          <a:noAutofit/>
        </a:bodyPr>
        <a:lstStyle/>
        <a:p>
          <a:pPr marL="0" lvl="0" indent="0" algn="ctr" defTabSz="311150">
            <a:lnSpc>
              <a:spcPct val="90000"/>
            </a:lnSpc>
            <a:spcBef>
              <a:spcPct val="0"/>
            </a:spcBef>
            <a:spcAft>
              <a:spcPct val="35000"/>
            </a:spcAft>
            <a:buNone/>
          </a:pPr>
          <a:r>
            <a:rPr lang="en-US" sz="700" kern="1200" dirty="0"/>
            <a:t>Car Washes</a:t>
          </a:r>
        </a:p>
      </dsp:txBody>
      <dsp:txXfrm>
        <a:off x="1405024" y="1912868"/>
        <a:ext cx="586135" cy="357981"/>
      </dsp:txXfrm>
    </dsp:sp>
    <dsp:sp modelId="{0BAB8EC2-3CD6-4DA3-A80C-CE8E443C3FFF}">
      <dsp:nvSpPr>
        <dsp:cNvPr id="0" name=""/>
        <dsp:cNvSpPr/>
      </dsp:nvSpPr>
      <dsp:spPr>
        <a:xfrm>
          <a:off x="1272115" y="380708"/>
          <a:ext cx="91440" cy="2186471"/>
        </a:xfrm>
        <a:custGeom>
          <a:avLst/>
          <a:gdLst/>
          <a:ahLst/>
          <a:cxnLst/>
          <a:rect l="0" t="0" r="0" b="0"/>
          <a:pathLst>
            <a:path>
              <a:moveTo>
                <a:pt x="45720" y="0"/>
              </a:moveTo>
              <a:lnTo>
                <a:pt x="45720" y="2186471"/>
              </a:lnTo>
              <a:lnTo>
                <a:pt x="121771" y="2186471"/>
              </a:lnTo>
            </a:path>
          </a:pathLst>
        </a:custGeom>
        <a:noFill/>
        <a:ln w="127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C917772-741E-434A-BF73-AF3EEBF6ECDB}">
      <dsp:nvSpPr>
        <dsp:cNvPr id="0" name=""/>
        <dsp:cNvSpPr/>
      </dsp:nvSpPr>
      <dsp:spPr>
        <a:xfrm>
          <a:off x="1393887" y="2377051"/>
          <a:ext cx="608409" cy="380255"/>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335" tIns="8890" rIns="13335" bIns="8890" numCol="1" spcCol="1270" anchor="ctr" anchorCtr="0">
          <a:noAutofit/>
        </a:bodyPr>
        <a:lstStyle/>
        <a:p>
          <a:pPr marL="0" lvl="0" indent="0" algn="ctr" defTabSz="311150">
            <a:lnSpc>
              <a:spcPct val="90000"/>
            </a:lnSpc>
            <a:spcBef>
              <a:spcPct val="0"/>
            </a:spcBef>
            <a:spcAft>
              <a:spcPct val="35000"/>
            </a:spcAft>
            <a:buNone/>
          </a:pPr>
          <a:r>
            <a:rPr lang="en-US" sz="700" kern="1200" dirty="0"/>
            <a:t>Car Repairs</a:t>
          </a:r>
        </a:p>
      </dsp:txBody>
      <dsp:txXfrm>
        <a:off x="1405024" y="2388188"/>
        <a:ext cx="586135" cy="357981"/>
      </dsp:txXfrm>
    </dsp:sp>
    <dsp:sp modelId="{C0CE86DF-3EC1-44AA-B433-D8EA27F7E27F}">
      <dsp:nvSpPr>
        <dsp:cNvPr id="0" name=""/>
        <dsp:cNvSpPr/>
      </dsp:nvSpPr>
      <dsp:spPr>
        <a:xfrm>
          <a:off x="2192424" y="452"/>
          <a:ext cx="760511" cy="380255"/>
        </a:xfrm>
        <a:prstGeom prst="roundRect">
          <a:avLst>
            <a:gd name="adj" fmla="val 10000"/>
          </a:avLst>
        </a:prstGeom>
        <a:solidFill>
          <a:srgbClr val="92D050"/>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145" tIns="11430" rIns="17145" bIns="11430" numCol="1" spcCol="1270" anchor="ctr" anchorCtr="0">
          <a:noAutofit/>
        </a:bodyPr>
        <a:lstStyle/>
        <a:p>
          <a:pPr marL="0" lvl="0" indent="0" algn="ctr" defTabSz="400050">
            <a:lnSpc>
              <a:spcPct val="90000"/>
            </a:lnSpc>
            <a:spcBef>
              <a:spcPct val="0"/>
            </a:spcBef>
            <a:spcAft>
              <a:spcPct val="35000"/>
            </a:spcAft>
            <a:buNone/>
          </a:pPr>
          <a:r>
            <a:rPr lang="en-US" sz="900" kern="1200" dirty="0"/>
            <a:t>Process</a:t>
          </a:r>
        </a:p>
      </dsp:txBody>
      <dsp:txXfrm>
        <a:off x="2203561" y="11589"/>
        <a:ext cx="738237" cy="357981"/>
      </dsp:txXfrm>
    </dsp:sp>
    <dsp:sp modelId="{24645029-0871-4206-83FE-DB4B135425A0}">
      <dsp:nvSpPr>
        <dsp:cNvPr id="0" name=""/>
        <dsp:cNvSpPr/>
      </dsp:nvSpPr>
      <dsp:spPr>
        <a:xfrm>
          <a:off x="2222755" y="380708"/>
          <a:ext cx="91440" cy="285191"/>
        </a:xfrm>
        <a:custGeom>
          <a:avLst/>
          <a:gdLst/>
          <a:ahLst/>
          <a:cxnLst/>
          <a:rect l="0" t="0" r="0" b="0"/>
          <a:pathLst>
            <a:path>
              <a:moveTo>
                <a:pt x="45720" y="0"/>
              </a:moveTo>
              <a:lnTo>
                <a:pt x="45720" y="285191"/>
              </a:lnTo>
              <a:lnTo>
                <a:pt x="121771" y="285191"/>
              </a:lnTo>
            </a:path>
          </a:pathLst>
        </a:custGeom>
        <a:noFill/>
        <a:ln w="127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35126A7-5B6C-4C10-91E2-43A7D9ADE012}">
      <dsp:nvSpPr>
        <dsp:cNvPr id="0" name=""/>
        <dsp:cNvSpPr/>
      </dsp:nvSpPr>
      <dsp:spPr>
        <a:xfrm>
          <a:off x="2344526" y="475772"/>
          <a:ext cx="608409" cy="380255"/>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335" tIns="8890" rIns="13335" bIns="8890" numCol="1" spcCol="1270" anchor="ctr" anchorCtr="0">
          <a:noAutofit/>
        </a:bodyPr>
        <a:lstStyle/>
        <a:p>
          <a:pPr marL="0" lvl="0" indent="0" algn="ctr" defTabSz="311150">
            <a:lnSpc>
              <a:spcPct val="90000"/>
            </a:lnSpc>
            <a:spcBef>
              <a:spcPct val="0"/>
            </a:spcBef>
            <a:spcAft>
              <a:spcPct val="35000"/>
            </a:spcAft>
            <a:buNone/>
          </a:pPr>
          <a:r>
            <a:rPr lang="en-US" sz="700" kern="1200" dirty="0"/>
            <a:t>See Process</a:t>
          </a:r>
        </a:p>
      </dsp:txBody>
      <dsp:txXfrm>
        <a:off x="2355663" y="486909"/>
        <a:ext cx="586135" cy="357981"/>
      </dsp:txXfrm>
    </dsp:sp>
    <dsp:sp modelId="{0BA81536-1465-4175-8073-0EEFA81F3E14}">
      <dsp:nvSpPr>
        <dsp:cNvPr id="0" name=""/>
        <dsp:cNvSpPr/>
      </dsp:nvSpPr>
      <dsp:spPr>
        <a:xfrm>
          <a:off x="3143063" y="452"/>
          <a:ext cx="760511" cy="380255"/>
        </a:xfrm>
        <a:prstGeom prst="roundRect">
          <a:avLst>
            <a:gd name="adj" fmla="val 10000"/>
          </a:avLst>
        </a:prstGeom>
        <a:solidFill>
          <a:srgbClr val="92D050"/>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145" tIns="11430" rIns="17145" bIns="11430" numCol="1" spcCol="1270" anchor="ctr" anchorCtr="0">
          <a:noAutofit/>
        </a:bodyPr>
        <a:lstStyle/>
        <a:p>
          <a:pPr marL="0" lvl="0" indent="0" algn="ctr" defTabSz="400050">
            <a:lnSpc>
              <a:spcPct val="90000"/>
            </a:lnSpc>
            <a:spcBef>
              <a:spcPct val="0"/>
            </a:spcBef>
            <a:spcAft>
              <a:spcPct val="35000"/>
            </a:spcAft>
            <a:buNone/>
          </a:pPr>
          <a:r>
            <a:rPr lang="en-US" sz="900" kern="1200" dirty="0"/>
            <a:t>Outputs</a:t>
          </a:r>
        </a:p>
      </dsp:txBody>
      <dsp:txXfrm>
        <a:off x="3154200" y="11589"/>
        <a:ext cx="738237" cy="357981"/>
      </dsp:txXfrm>
    </dsp:sp>
    <dsp:sp modelId="{BC86075C-33D0-4BE7-B546-C49E0AC58390}">
      <dsp:nvSpPr>
        <dsp:cNvPr id="0" name=""/>
        <dsp:cNvSpPr/>
      </dsp:nvSpPr>
      <dsp:spPr>
        <a:xfrm>
          <a:off x="3173395" y="380708"/>
          <a:ext cx="91440" cy="285191"/>
        </a:xfrm>
        <a:custGeom>
          <a:avLst/>
          <a:gdLst/>
          <a:ahLst/>
          <a:cxnLst/>
          <a:rect l="0" t="0" r="0" b="0"/>
          <a:pathLst>
            <a:path>
              <a:moveTo>
                <a:pt x="45720" y="0"/>
              </a:moveTo>
              <a:lnTo>
                <a:pt x="45720" y="285191"/>
              </a:lnTo>
              <a:lnTo>
                <a:pt x="121771" y="285191"/>
              </a:lnTo>
            </a:path>
          </a:pathLst>
        </a:custGeom>
        <a:noFill/>
        <a:ln w="127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42C540E-3155-43CA-BF3E-CFE24F71DBBD}">
      <dsp:nvSpPr>
        <dsp:cNvPr id="0" name=""/>
        <dsp:cNvSpPr/>
      </dsp:nvSpPr>
      <dsp:spPr>
        <a:xfrm>
          <a:off x="3295166" y="475772"/>
          <a:ext cx="608409" cy="380255"/>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335" tIns="8890" rIns="13335" bIns="8890" numCol="1" spcCol="1270" anchor="ctr" anchorCtr="0">
          <a:noAutofit/>
        </a:bodyPr>
        <a:lstStyle/>
        <a:p>
          <a:pPr marL="0" lvl="0" indent="0" algn="ctr" defTabSz="311150">
            <a:lnSpc>
              <a:spcPct val="90000"/>
            </a:lnSpc>
            <a:spcBef>
              <a:spcPct val="0"/>
            </a:spcBef>
            <a:spcAft>
              <a:spcPct val="35000"/>
            </a:spcAft>
            <a:buNone/>
          </a:pPr>
          <a:r>
            <a:rPr lang="en-US" sz="700" kern="1200" dirty="0"/>
            <a:t>New Client Account</a:t>
          </a:r>
        </a:p>
      </dsp:txBody>
      <dsp:txXfrm>
        <a:off x="3306303" y="486909"/>
        <a:ext cx="586135" cy="357981"/>
      </dsp:txXfrm>
    </dsp:sp>
    <dsp:sp modelId="{91255998-D28D-4C18-B8F5-51CEF0E7BA07}">
      <dsp:nvSpPr>
        <dsp:cNvPr id="0" name=""/>
        <dsp:cNvSpPr/>
      </dsp:nvSpPr>
      <dsp:spPr>
        <a:xfrm>
          <a:off x="3173395" y="380708"/>
          <a:ext cx="91440" cy="760511"/>
        </a:xfrm>
        <a:custGeom>
          <a:avLst/>
          <a:gdLst/>
          <a:ahLst/>
          <a:cxnLst/>
          <a:rect l="0" t="0" r="0" b="0"/>
          <a:pathLst>
            <a:path>
              <a:moveTo>
                <a:pt x="45720" y="0"/>
              </a:moveTo>
              <a:lnTo>
                <a:pt x="45720" y="760511"/>
              </a:lnTo>
              <a:lnTo>
                <a:pt x="121771" y="760511"/>
              </a:lnTo>
            </a:path>
          </a:pathLst>
        </a:custGeom>
        <a:noFill/>
        <a:ln w="127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48F3B2A-9D96-4BE6-86AD-4EA4F8D35694}">
      <dsp:nvSpPr>
        <dsp:cNvPr id="0" name=""/>
        <dsp:cNvSpPr/>
      </dsp:nvSpPr>
      <dsp:spPr>
        <a:xfrm>
          <a:off x="3295166" y="951092"/>
          <a:ext cx="608409" cy="380255"/>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335" tIns="8890" rIns="13335" bIns="8890" numCol="1" spcCol="1270" anchor="ctr" anchorCtr="0">
          <a:noAutofit/>
        </a:bodyPr>
        <a:lstStyle/>
        <a:p>
          <a:pPr marL="0" lvl="0" indent="0" algn="ctr" defTabSz="311150">
            <a:lnSpc>
              <a:spcPct val="90000"/>
            </a:lnSpc>
            <a:spcBef>
              <a:spcPct val="0"/>
            </a:spcBef>
            <a:spcAft>
              <a:spcPct val="35000"/>
            </a:spcAft>
            <a:buNone/>
          </a:pPr>
          <a:r>
            <a:rPr lang="en-US" sz="700" kern="1200" dirty="0"/>
            <a:t>Paperwork to State</a:t>
          </a:r>
        </a:p>
      </dsp:txBody>
      <dsp:txXfrm>
        <a:off x="3306303" y="962229"/>
        <a:ext cx="586135" cy="357981"/>
      </dsp:txXfrm>
    </dsp:sp>
    <dsp:sp modelId="{E0021A3E-2294-4713-A3DB-2B841E817281}">
      <dsp:nvSpPr>
        <dsp:cNvPr id="0" name=""/>
        <dsp:cNvSpPr/>
      </dsp:nvSpPr>
      <dsp:spPr>
        <a:xfrm>
          <a:off x="3173395" y="380708"/>
          <a:ext cx="91440" cy="1235831"/>
        </a:xfrm>
        <a:custGeom>
          <a:avLst/>
          <a:gdLst/>
          <a:ahLst/>
          <a:cxnLst/>
          <a:rect l="0" t="0" r="0" b="0"/>
          <a:pathLst>
            <a:path>
              <a:moveTo>
                <a:pt x="45720" y="0"/>
              </a:moveTo>
              <a:lnTo>
                <a:pt x="45720" y="1235831"/>
              </a:lnTo>
              <a:lnTo>
                <a:pt x="121771" y="1235831"/>
              </a:lnTo>
            </a:path>
          </a:pathLst>
        </a:custGeom>
        <a:noFill/>
        <a:ln w="127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3CC57FA-CC2A-4F48-8C71-2380CD79121F}">
      <dsp:nvSpPr>
        <dsp:cNvPr id="0" name=""/>
        <dsp:cNvSpPr/>
      </dsp:nvSpPr>
      <dsp:spPr>
        <a:xfrm>
          <a:off x="3295166" y="1426412"/>
          <a:ext cx="608409" cy="380255"/>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335" tIns="8890" rIns="13335" bIns="8890" numCol="1" spcCol="1270" anchor="ctr" anchorCtr="0">
          <a:noAutofit/>
        </a:bodyPr>
        <a:lstStyle/>
        <a:p>
          <a:pPr marL="0" lvl="0" indent="0" algn="ctr" defTabSz="311150">
            <a:lnSpc>
              <a:spcPct val="90000"/>
            </a:lnSpc>
            <a:spcBef>
              <a:spcPct val="0"/>
            </a:spcBef>
            <a:spcAft>
              <a:spcPct val="35000"/>
            </a:spcAft>
            <a:buNone/>
          </a:pPr>
          <a:r>
            <a:rPr lang="en-US" sz="700" kern="1200" dirty="0"/>
            <a:t>Paperwork to Dealer</a:t>
          </a:r>
        </a:p>
      </dsp:txBody>
      <dsp:txXfrm>
        <a:off x="3306303" y="1437549"/>
        <a:ext cx="586135" cy="357981"/>
      </dsp:txXfrm>
    </dsp:sp>
    <dsp:sp modelId="{58481FC7-44E1-49DE-AC9F-FD9CC20F869E}">
      <dsp:nvSpPr>
        <dsp:cNvPr id="0" name=""/>
        <dsp:cNvSpPr/>
      </dsp:nvSpPr>
      <dsp:spPr>
        <a:xfrm>
          <a:off x="3173395" y="380708"/>
          <a:ext cx="91440" cy="1711151"/>
        </a:xfrm>
        <a:custGeom>
          <a:avLst/>
          <a:gdLst/>
          <a:ahLst/>
          <a:cxnLst/>
          <a:rect l="0" t="0" r="0" b="0"/>
          <a:pathLst>
            <a:path>
              <a:moveTo>
                <a:pt x="45720" y="0"/>
              </a:moveTo>
              <a:lnTo>
                <a:pt x="45720" y="1711151"/>
              </a:lnTo>
              <a:lnTo>
                <a:pt x="121771" y="1711151"/>
              </a:lnTo>
            </a:path>
          </a:pathLst>
        </a:custGeom>
        <a:noFill/>
        <a:ln w="127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13165FA-196E-4FC3-8108-D792A9B7B6F1}">
      <dsp:nvSpPr>
        <dsp:cNvPr id="0" name=""/>
        <dsp:cNvSpPr/>
      </dsp:nvSpPr>
      <dsp:spPr>
        <a:xfrm>
          <a:off x="3295166" y="1901731"/>
          <a:ext cx="608409" cy="380255"/>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335" tIns="8890" rIns="13335" bIns="8890" numCol="1" spcCol="1270" anchor="ctr" anchorCtr="0">
          <a:noAutofit/>
        </a:bodyPr>
        <a:lstStyle/>
        <a:p>
          <a:pPr marL="0" lvl="0" indent="0" algn="ctr" defTabSz="311150">
            <a:lnSpc>
              <a:spcPct val="90000"/>
            </a:lnSpc>
            <a:spcBef>
              <a:spcPct val="0"/>
            </a:spcBef>
            <a:spcAft>
              <a:spcPct val="35000"/>
            </a:spcAft>
            <a:buNone/>
          </a:pPr>
          <a:r>
            <a:rPr lang="en-US" sz="700" kern="1200" dirty="0"/>
            <a:t>Paperwork to Manufacturer</a:t>
          </a:r>
        </a:p>
      </dsp:txBody>
      <dsp:txXfrm>
        <a:off x="3306303" y="1912868"/>
        <a:ext cx="586135" cy="357981"/>
      </dsp:txXfrm>
    </dsp:sp>
    <dsp:sp modelId="{EF2F86FC-D4FC-432D-9323-D640CCD53E61}">
      <dsp:nvSpPr>
        <dsp:cNvPr id="0" name=""/>
        <dsp:cNvSpPr/>
      </dsp:nvSpPr>
      <dsp:spPr>
        <a:xfrm>
          <a:off x="3173395" y="380708"/>
          <a:ext cx="91440" cy="2186471"/>
        </a:xfrm>
        <a:custGeom>
          <a:avLst/>
          <a:gdLst/>
          <a:ahLst/>
          <a:cxnLst/>
          <a:rect l="0" t="0" r="0" b="0"/>
          <a:pathLst>
            <a:path>
              <a:moveTo>
                <a:pt x="45720" y="0"/>
              </a:moveTo>
              <a:lnTo>
                <a:pt x="45720" y="2186471"/>
              </a:lnTo>
              <a:lnTo>
                <a:pt x="121771" y="2186471"/>
              </a:lnTo>
            </a:path>
          </a:pathLst>
        </a:custGeom>
        <a:noFill/>
        <a:ln w="127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414770F-17F2-4D42-B4C8-E4E84DE1C703}">
      <dsp:nvSpPr>
        <dsp:cNvPr id="0" name=""/>
        <dsp:cNvSpPr/>
      </dsp:nvSpPr>
      <dsp:spPr>
        <a:xfrm>
          <a:off x="3295166" y="2377051"/>
          <a:ext cx="608409" cy="380255"/>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335" tIns="8890" rIns="13335" bIns="8890" numCol="1" spcCol="1270" anchor="ctr" anchorCtr="0">
          <a:noAutofit/>
        </a:bodyPr>
        <a:lstStyle/>
        <a:p>
          <a:pPr marL="0" lvl="0" indent="0" algn="ctr" defTabSz="311150">
            <a:lnSpc>
              <a:spcPct val="90000"/>
            </a:lnSpc>
            <a:spcBef>
              <a:spcPct val="0"/>
            </a:spcBef>
            <a:spcAft>
              <a:spcPct val="35000"/>
            </a:spcAft>
            <a:buNone/>
          </a:pPr>
          <a:r>
            <a:rPr lang="en-US" sz="700" kern="1200" dirty="0"/>
            <a:t>Payment</a:t>
          </a:r>
        </a:p>
      </dsp:txBody>
      <dsp:txXfrm>
        <a:off x="3306303" y="2388188"/>
        <a:ext cx="586135" cy="357981"/>
      </dsp:txXfrm>
    </dsp:sp>
    <dsp:sp modelId="{6F2AA977-5966-4788-B735-6BCC59625606}">
      <dsp:nvSpPr>
        <dsp:cNvPr id="0" name=""/>
        <dsp:cNvSpPr/>
      </dsp:nvSpPr>
      <dsp:spPr>
        <a:xfrm>
          <a:off x="3173395" y="380708"/>
          <a:ext cx="91440" cy="2661791"/>
        </a:xfrm>
        <a:custGeom>
          <a:avLst/>
          <a:gdLst/>
          <a:ahLst/>
          <a:cxnLst/>
          <a:rect l="0" t="0" r="0" b="0"/>
          <a:pathLst>
            <a:path>
              <a:moveTo>
                <a:pt x="45720" y="0"/>
              </a:moveTo>
              <a:lnTo>
                <a:pt x="45720" y="2661791"/>
              </a:lnTo>
              <a:lnTo>
                <a:pt x="121771" y="2661791"/>
              </a:lnTo>
            </a:path>
          </a:pathLst>
        </a:custGeom>
        <a:noFill/>
        <a:ln w="127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E7F79AE-C948-47DE-A551-2B28E1FCA769}">
      <dsp:nvSpPr>
        <dsp:cNvPr id="0" name=""/>
        <dsp:cNvSpPr/>
      </dsp:nvSpPr>
      <dsp:spPr>
        <a:xfrm>
          <a:off x="3295166" y="2852371"/>
          <a:ext cx="608409" cy="380255"/>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335" tIns="8890" rIns="13335" bIns="8890" numCol="1" spcCol="1270" anchor="ctr" anchorCtr="0">
          <a:noAutofit/>
        </a:bodyPr>
        <a:lstStyle/>
        <a:p>
          <a:pPr marL="0" lvl="0" indent="0" algn="ctr" defTabSz="311150">
            <a:lnSpc>
              <a:spcPct val="90000"/>
            </a:lnSpc>
            <a:spcBef>
              <a:spcPct val="0"/>
            </a:spcBef>
            <a:spcAft>
              <a:spcPct val="35000"/>
            </a:spcAft>
            <a:buNone/>
          </a:pPr>
          <a:r>
            <a:rPr lang="en-US" sz="700" kern="1200" dirty="0"/>
            <a:t>Service Contract</a:t>
          </a:r>
        </a:p>
      </dsp:txBody>
      <dsp:txXfrm>
        <a:off x="3306303" y="2863508"/>
        <a:ext cx="586135" cy="357981"/>
      </dsp:txXfrm>
    </dsp:sp>
    <dsp:sp modelId="{8CAF6070-BF44-46D9-B119-01D546E9D5CD}">
      <dsp:nvSpPr>
        <dsp:cNvPr id="0" name=""/>
        <dsp:cNvSpPr/>
      </dsp:nvSpPr>
      <dsp:spPr>
        <a:xfrm>
          <a:off x="3173395" y="380708"/>
          <a:ext cx="91440" cy="3137110"/>
        </a:xfrm>
        <a:custGeom>
          <a:avLst/>
          <a:gdLst/>
          <a:ahLst/>
          <a:cxnLst/>
          <a:rect l="0" t="0" r="0" b="0"/>
          <a:pathLst>
            <a:path>
              <a:moveTo>
                <a:pt x="45720" y="0"/>
              </a:moveTo>
              <a:lnTo>
                <a:pt x="45720" y="3137110"/>
              </a:lnTo>
              <a:lnTo>
                <a:pt x="121771" y="3137110"/>
              </a:lnTo>
            </a:path>
          </a:pathLst>
        </a:custGeom>
        <a:noFill/>
        <a:ln w="127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6F2128B-80E6-419B-B15E-8318D801927A}">
      <dsp:nvSpPr>
        <dsp:cNvPr id="0" name=""/>
        <dsp:cNvSpPr/>
      </dsp:nvSpPr>
      <dsp:spPr>
        <a:xfrm>
          <a:off x="3295166" y="3327691"/>
          <a:ext cx="608409" cy="380255"/>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335" tIns="8890" rIns="13335" bIns="8890" numCol="1" spcCol="1270" anchor="ctr" anchorCtr="0">
          <a:noAutofit/>
        </a:bodyPr>
        <a:lstStyle/>
        <a:p>
          <a:pPr marL="0" lvl="0" indent="0" algn="ctr" defTabSz="311150">
            <a:lnSpc>
              <a:spcPct val="90000"/>
            </a:lnSpc>
            <a:spcBef>
              <a:spcPct val="0"/>
            </a:spcBef>
            <a:spcAft>
              <a:spcPct val="35000"/>
            </a:spcAft>
            <a:buNone/>
          </a:pPr>
          <a:r>
            <a:rPr lang="en-US" sz="700" kern="1200" dirty="0"/>
            <a:t>Service Notifications</a:t>
          </a:r>
        </a:p>
      </dsp:txBody>
      <dsp:txXfrm>
        <a:off x="3306303" y="3338828"/>
        <a:ext cx="586135" cy="357981"/>
      </dsp:txXfrm>
    </dsp:sp>
    <dsp:sp modelId="{E8EDC5AE-4E32-44A5-BF43-0E997D11736F}">
      <dsp:nvSpPr>
        <dsp:cNvPr id="0" name=""/>
        <dsp:cNvSpPr/>
      </dsp:nvSpPr>
      <dsp:spPr>
        <a:xfrm>
          <a:off x="4093703" y="452"/>
          <a:ext cx="760511" cy="380255"/>
        </a:xfrm>
        <a:prstGeom prst="roundRect">
          <a:avLst>
            <a:gd name="adj" fmla="val 10000"/>
          </a:avLst>
        </a:prstGeom>
        <a:solidFill>
          <a:srgbClr val="92D050"/>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145" tIns="11430" rIns="17145" bIns="11430" numCol="1" spcCol="1270" anchor="ctr" anchorCtr="0">
          <a:noAutofit/>
        </a:bodyPr>
        <a:lstStyle/>
        <a:p>
          <a:pPr marL="0" lvl="0" indent="0" algn="ctr" defTabSz="400050">
            <a:lnSpc>
              <a:spcPct val="90000"/>
            </a:lnSpc>
            <a:spcBef>
              <a:spcPct val="0"/>
            </a:spcBef>
            <a:spcAft>
              <a:spcPct val="35000"/>
            </a:spcAft>
            <a:buNone/>
          </a:pPr>
          <a:r>
            <a:rPr lang="en-US" sz="900" kern="1200" dirty="0"/>
            <a:t>Customers</a:t>
          </a:r>
        </a:p>
      </dsp:txBody>
      <dsp:txXfrm>
        <a:off x="4104840" y="11589"/>
        <a:ext cx="738237" cy="357981"/>
      </dsp:txXfrm>
    </dsp:sp>
    <dsp:sp modelId="{81305E8A-4801-4790-9A89-71475B7769F5}">
      <dsp:nvSpPr>
        <dsp:cNvPr id="0" name=""/>
        <dsp:cNvSpPr/>
      </dsp:nvSpPr>
      <dsp:spPr>
        <a:xfrm>
          <a:off x="4124034" y="380708"/>
          <a:ext cx="91440" cy="285191"/>
        </a:xfrm>
        <a:custGeom>
          <a:avLst/>
          <a:gdLst/>
          <a:ahLst/>
          <a:cxnLst/>
          <a:rect l="0" t="0" r="0" b="0"/>
          <a:pathLst>
            <a:path>
              <a:moveTo>
                <a:pt x="45720" y="0"/>
              </a:moveTo>
              <a:lnTo>
                <a:pt x="45720" y="285191"/>
              </a:lnTo>
              <a:lnTo>
                <a:pt x="121771" y="285191"/>
              </a:lnTo>
            </a:path>
          </a:pathLst>
        </a:custGeom>
        <a:noFill/>
        <a:ln w="127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E7C77A3-5D19-4DF7-B563-C167F0DF049B}">
      <dsp:nvSpPr>
        <dsp:cNvPr id="0" name=""/>
        <dsp:cNvSpPr/>
      </dsp:nvSpPr>
      <dsp:spPr>
        <a:xfrm>
          <a:off x="4245805" y="475772"/>
          <a:ext cx="608409" cy="380255"/>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335" tIns="8890" rIns="13335" bIns="8890" numCol="1" spcCol="1270" anchor="ctr" anchorCtr="0">
          <a:noAutofit/>
        </a:bodyPr>
        <a:lstStyle/>
        <a:p>
          <a:pPr marL="0" lvl="0" indent="0" algn="ctr" defTabSz="311150">
            <a:lnSpc>
              <a:spcPct val="90000"/>
            </a:lnSpc>
            <a:spcBef>
              <a:spcPct val="0"/>
            </a:spcBef>
            <a:spcAft>
              <a:spcPct val="35000"/>
            </a:spcAft>
            <a:buNone/>
          </a:pPr>
          <a:r>
            <a:rPr lang="en-US" sz="700" kern="1200" dirty="0"/>
            <a:t>Carr Buyers</a:t>
          </a:r>
        </a:p>
      </dsp:txBody>
      <dsp:txXfrm>
        <a:off x="4256942" y="486909"/>
        <a:ext cx="586135" cy="357981"/>
      </dsp:txXfrm>
    </dsp:sp>
    <dsp:sp modelId="{FDFE7D25-C9CF-4336-B353-811332EFC3BA}">
      <dsp:nvSpPr>
        <dsp:cNvPr id="0" name=""/>
        <dsp:cNvSpPr/>
      </dsp:nvSpPr>
      <dsp:spPr>
        <a:xfrm>
          <a:off x="4124034" y="380708"/>
          <a:ext cx="91440" cy="760511"/>
        </a:xfrm>
        <a:custGeom>
          <a:avLst/>
          <a:gdLst/>
          <a:ahLst/>
          <a:cxnLst/>
          <a:rect l="0" t="0" r="0" b="0"/>
          <a:pathLst>
            <a:path>
              <a:moveTo>
                <a:pt x="45720" y="0"/>
              </a:moveTo>
              <a:lnTo>
                <a:pt x="45720" y="760511"/>
              </a:lnTo>
              <a:lnTo>
                <a:pt x="121771" y="760511"/>
              </a:lnTo>
            </a:path>
          </a:pathLst>
        </a:custGeom>
        <a:noFill/>
        <a:ln w="127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1E9A3F6-81D8-4B3E-BC73-D07F9637D158}">
      <dsp:nvSpPr>
        <dsp:cNvPr id="0" name=""/>
        <dsp:cNvSpPr/>
      </dsp:nvSpPr>
      <dsp:spPr>
        <a:xfrm>
          <a:off x="4245805" y="951092"/>
          <a:ext cx="608409" cy="380255"/>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335" tIns="8890" rIns="13335" bIns="8890" numCol="1" spcCol="1270" anchor="ctr" anchorCtr="0">
          <a:noAutofit/>
        </a:bodyPr>
        <a:lstStyle/>
        <a:p>
          <a:pPr marL="0" lvl="0" indent="0" algn="ctr" defTabSz="311150">
            <a:lnSpc>
              <a:spcPct val="90000"/>
            </a:lnSpc>
            <a:spcBef>
              <a:spcPct val="0"/>
            </a:spcBef>
            <a:spcAft>
              <a:spcPct val="35000"/>
            </a:spcAft>
            <a:buNone/>
          </a:pPr>
          <a:r>
            <a:rPr lang="en-US" sz="700" kern="1200" dirty="0"/>
            <a:t>Dealership Owners</a:t>
          </a:r>
        </a:p>
      </dsp:txBody>
      <dsp:txXfrm>
        <a:off x="4256942" y="962229"/>
        <a:ext cx="586135" cy="357981"/>
      </dsp:txXfrm>
    </dsp:sp>
    <dsp:sp modelId="{D8D86140-35B7-444E-802E-5DC8A4692727}">
      <dsp:nvSpPr>
        <dsp:cNvPr id="0" name=""/>
        <dsp:cNvSpPr/>
      </dsp:nvSpPr>
      <dsp:spPr>
        <a:xfrm>
          <a:off x="4124034" y="380708"/>
          <a:ext cx="91440" cy="1235831"/>
        </a:xfrm>
        <a:custGeom>
          <a:avLst/>
          <a:gdLst/>
          <a:ahLst/>
          <a:cxnLst/>
          <a:rect l="0" t="0" r="0" b="0"/>
          <a:pathLst>
            <a:path>
              <a:moveTo>
                <a:pt x="45720" y="0"/>
              </a:moveTo>
              <a:lnTo>
                <a:pt x="45720" y="1235831"/>
              </a:lnTo>
              <a:lnTo>
                <a:pt x="121771" y="1235831"/>
              </a:lnTo>
            </a:path>
          </a:pathLst>
        </a:custGeom>
        <a:noFill/>
        <a:ln w="127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346D315-94ED-4819-ABD6-5E88A63CA78C}">
      <dsp:nvSpPr>
        <dsp:cNvPr id="0" name=""/>
        <dsp:cNvSpPr/>
      </dsp:nvSpPr>
      <dsp:spPr>
        <a:xfrm>
          <a:off x="4245805" y="1426412"/>
          <a:ext cx="608409" cy="380255"/>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335" tIns="8890" rIns="13335" bIns="8890" numCol="1" spcCol="1270" anchor="ctr" anchorCtr="0">
          <a:noAutofit/>
        </a:bodyPr>
        <a:lstStyle/>
        <a:p>
          <a:pPr marL="0" lvl="0" indent="0" algn="ctr" defTabSz="311150">
            <a:lnSpc>
              <a:spcPct val="90000"/>
            </a:lnSpc>
            <a:spcBef>
              <a:spcPct val="0"/>
            </a:spcBef>
            <a:spcAft>
              <a:spcPct val="35000"/>
            </a:spcAft>
            <a:buNone/>
          </a:pPr>
          <a:r>
            <a:rPr lang="en-US" sz="700" kern="1200" dirty="0"/>
            <a:t>Department of Motor Vehicles</a:t>
          </a:r>
        </a:p>
      </dsp:txBody>
      <dsp:txXfrm>
        <a:off x="4256942" y="1437549"/>
        <a:ext cx="586135" cy="357981"/>
      </dsp:txXfrm>
    </dsp:sp>
    <dsp:sp modelId="{705B5A32-88E2-4CD5-94D4-69354BFF1EC7}">
      <dsp:nvSpPr>
        <dsp:cNvPr id="0" name=""/>
        <dsp:cNvSpPr/>
      </dsp:nvSpPr>
      <dsp:spPr>
        <a:xfrm>
          <a:off x="4124034" y="380708"/>
          <a:ext cx="91440" cy="1711151"/>
        </a:xfrm>
        <a:custGeom>
          <a:avLst/>
          <a:gdLst/>
          <a:ahLst/>
          <a:cxnLst/>
          <a:rect l="0" t="0" r="0" b="0"/>
          <a:pathLst>
            <a:path>
              <a:moveTo>
                <a:pt x="45720" y="0"/>
              </a:moveTo>
              <a:lnTo>
                <a:pt x="45720" y="1711151"/>
              </a:lnTo>
              <a:lnTo>
                <a:pt x="121771" y="1711151"/>
              </a:lnTo>
            </a:path>
          </a:pathLst>
        </a:custGeom>
        <a:noFill/>
        <a:ln w="127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1D1E7D1-6E2F-4774-882D-2D60811457EF}">
      <dsp:nvSpPr>
        <dsp:cNvPr id="0" name=""/>
        <dsp:cNvSpPr/>
      </dsp:nvSpPr>
      <dsp:spPr>
        <a:xfrm>
          <a:off x="4245805" y="1901731"/>
          <a:ext cx="608409" cy="380255"/>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335" tIns="8890" rIns="13335" bIns="8890" numCol="1" spcCol="1270" anchor="ctr" anchorCtr="0">
          <a:noAutofit/>
        </a:bodyPr>
        <a:lstStyle/>
        <a:p>
          <a:pPr marL="0" lvl="0" indent="0" algn="ctr" defTabSz="311150">
            <a:lnSpc>
              <a:spcPct val="90000"/>
            </a:lnSpc>
            <a:spcBef>
              <a:spcPct val="0"/>
            </a:spcBef>
            <a:spcAft>
              <a:spcPct val="35000"/>
            </a:spcAft>
            <a:buNone/>
          </a:pPr>
          <a:r>
            <a:rPr lang="en-US" sz="700" kern="1200" dirty="0"/>
            <a:t>Service Department</a:t>
          </a:r>
        </a:p>
      </dsp:txBody>
      <dsp:txXfrm>
        <a:off x="4256942" y="1912868"/>
        <a:ext cx="586135" cy="357981"/>
      </dsp:txXfrm>
    </dsp:sp>
    <dsp:sp modelId="{4B16AB0B-27E7-42A7-B44F-4EC37B0BB568}">
      <dsp:nvSpPr>
        <dsp:cNvPr id="0" name=""/>
        <dsp:cNvSpPr/>
      </dsp:nvSpPr>
      <dsp:spPr>
        <a:xfrm>
          <a:off x="5044343" y="452"/>
          <a:ext cx="760511" cy="380255"/>
        </a:xfrm>
        <a:prstGeom prst="roundRect">
          <a:avLst>
            <a:gd name="adj" fmla="val 10000"/>
          </a:avLst>
        </a:prstGeom>
        <a:solidFill>
          <a:srgbClr val="92D050"/>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145" tIns="11430" rIns="17145" bIns="11430" numCol="1" spcCol="1270" anchor="ctr" anchorCtr="0">
          <a:noAutofit/>
        </a:bodyPr>
        <a:lstStyle/>
        <a:p>
          <a:pPr marL="0" lvl="0" indent="0" algn="ctr" defTabSz="400050">
            <a:lnSpc>
              <a:spcPct val="90000"/>
            </a:lnSpc>
            <a:spcBef>
              <a:spcPct val="0"/>
            </a:spcBef>
            <a:spcAft>
              <a:spcPct val="35000"/>
            </a:spcAft>
            <a:buNone/>
          </a:pPr>
          <a:r>
            <a:rPr lang="en-US" sz="900" kern="1200" dirty="0"/>
            <a:t>Requirements</a:t>
          </a:r>
        </a:p>
      </dsp:txBody>
      <dsp:txXfrm>
        <a:off x="5055480" y="11589"/>
        <a:ext cx="738237" cy="357981"/>
      </dsp:txXfrm>
    </dsp:sp>
    <dsp:sp modelId="{934D81C4-3BAF-457E-A856-16A9C8F8495E}">
      <dsp:nvSpPr>
        <dsp:cNvPr id="0" name=""/>
        <dsp:cNvSpPr/>
      </dsp:nvSpPr>
      <dsp:spPr>
        <a:xfrm>
          <a:off x="5074674" y="380708"/>
          <a:ext cx="91440" cy="285191"/>
        </a:xfrm>
        <a:custGeom>
          <a:avLst/>
          <a:gdLst/>
          <a:ahLst/>
          <a:cxnLst/>
          <a:rect l="0" t="0" r="0" b="0"/>
          <a:pathLst>
            <a:path>
              <a:moveTo>
                <a:pt x="45720" y="0"/>
              </a:moveTo>
              <a:lnTo>
                <a:pt x="45720" y="285191"/>
              </a:lnTo>
              <a:lnTo>
                <a:pt x="121771" y="285191"/>
              </a:lnTo>
            </a:path>
          </a:pathLst>
        </a:custGeom>
        <a:noFill/>
        <a:ln w="127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53AD4B9-4376-4693-BFB7-5789E3CF0E71}">
      <dsp:nvSpPr>
        <dsp:cNvPr id="0" name=""/>
        <dsp:cNvSpPr/>
      </dsp:nvSpPr>
      <dsp:spPr>
        <a:xfrm>
          <a:off x="5196445" y="475772"/>
          <a:ext cx="608409" cy="380255"/>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335" tIns="8890" rIns="13335" bIns="8890" numCol="1" spcCol="1270" anchor="ctr" anchorCtr="0">
          <a:noAutofit/>
        </a:bodyPr>
        <a:lstStyle/>
        <a:p>
          <a:pPr marL="0" lvl="0" indent="0" algn="ctr" defTabSz="311150">
            <a:lnSpc>
              <a:spcPct val="90000"/>
            </a:lnSpc>
            <a:spcBef>
              <a:spcPct val="0"/>
            </a:spcBef>
            <a:spcAft>
              <a:spcPct val="35000"/>
            </a:spcAft>
            <a:buNone/>
          </a:pPr>
          <a:r>
            <a:rPr lang="en-US" sz="700" kern="1200" dirty="0"/>
            <a:t>Color Selection</a:t>
          </a:r>
        </a:p>
      </dsp:txBody>
      <dsp:txXfrm>
        <a:off x="5207582" y="486909"/>
        <a:ext cx="586135" cy="357981"/>
      </dsp:txXfrm>
    </dsp:sp>
    <dsp:sp modelId="{72597734-C3B8-4577-83CF-0C397C11764F}">
      <dsp:nvSpPr>
        <dsp:cNvPr id="0" name=""/>
        <dsp:cNvSpPr/>
      </dsp:nvSpPr>
      <dsp:spPr>
        <a:xfrm>
          <a:off x="5074674" y="380708"/>
          <a:ext cx="91440" cy="760511"/>
        </a:xfrm>
        <a:custGeom>
          <a:avLst/>
          <a:gdLst/>
          <a:ahLst/>
          <a:cxnLst/>
          <a:rect l="0" t="0" r="0" b="0"/>
          <a:pathLst>
            <a:path>
              <a:moveTo>
                <a:pt x="45720" y="0"/>
              </a:moveTo>
              <a:lnTo>
                <a:pt x="45720" y="760511"/>
              </a:lnTo>
              <a:lnTo>
                <a:pt x="121771" y="760511"/>
              </a:lnTo>
            </a:path>
          </a:pathLst>
        </a:custGeom>
        <a:noFill/>
        <a:ln w="127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BB4A83A-8213-45D8-8408-A8A7A36CB693}">
      <dsp:nvSpPr>
        <dsp:cNvPr id="0" name=""/>
        <dsp:cNvSpPr/>
      </dsp:nvSpPr>
      <dsp:spPr>
        <a:xfrm>
          <a:off x="5196445" y="951092"/>
          <a:ext cx="608409" cy="380255"/>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335" tIns="8890" rIns="13335" bIns="8890" numCol="1" spcCol="1270" anchor="ctr" anchorCtr="0">
          <a:noAutofit/>
        </a:bodyPr>
        <a:lstStyle/>
        <a:p>
          <a:pPr marL="0" lvl="0" indent="0" algn="ctr" defTabSz="311150">
            <a:lnSpc>
              <a:spcPct val="90000"/>
            </a:lnSpc>
            <a:spcBef>
              <a:spcPct val="0"/>
            </a:spcBef>
            <a:spcAft>
              <a:spcPct val="35000"/>
            </a:spcAft>
            <a:buNone/>
          </a:pPr>
          <a:r>
            <a:rPr lang="en-US" sz="700" kern="1200" dirty="0"/>
            <a:t>Build to Order</a:t>
          </a:r>
        </a:p>
      </dsp:txBody>
      <dsp:txXfrm>
        <a:off x="5207582" y="962229"/>
        <a:ext cx="586135" cy="357981"/>
      </dsp:txXfrm>
    </dsp:sp>
    <dsp:sp modelId="{E56A6515-7550-4526-A55D-8EC297CF7F13}">
      <dsp:nvSpPr>
        <dsp:cNvPr id="0" name=""/>
        <dsp:cNvSpPr/>
      </dsp:nvSpPr>
      <dsp:spPr>
        <a:xfrm>
          <a:off x="5074674" y="380708"/>
          <a:ext cx="91440" cy="1235831"/>
        </a:xfrm>
        <a:custGeom>
          <a:avLst/>
          <a:gdLst/>
          <a:ahLst/>
          <a:cxnLst/>
          <a:rect l="0" t="0" r="0" b="0"/>
          <a:pathLst>
            <a:path>
              <a:moveTo>
                <a:pt x="45720" y="0"/>
              </a:moveTo>
              <a:lnTo>
                <a:pt x="45720" y="1235831"/>
              </a:lnTo>
              <a:lnTo>
                <a:pt x="121771" y="1235831"/>
              </a:lnTo>
            </a:path>
          </a:pathLst>
        </a:custGeom>
        <a:noFill/>
        <a:ln w="127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631EBD0-13BB-48D2-8309-4CAF94309E7E}">
      <dsp:nvSpPr>
        <dsp:cNvPr id="0" name=""/>
        <dsp:cNvSpPr/>
      </dsp:nvSpPr>
      <dsp:spPr>
        <a:xfrm>
          <a:off x="5196445" y="1426412"/>
          <a:ext cx="608409" cy="380255"/>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335" tIns="8890" rIns="13335" bIns="8890" numCol="1" spcCol="1270" anchor="ctr" anchorCtr="0">
          <a:noAutofit/>
        </a:bodyPr>
        <a:lstStyle/>
        <a:p>
          <a:pPr marL="0" lvl="0" indent="0" algn="ctr" defTabSz="311150">
            <a:lnSpc>
              <a:spcPct val="90000"/>
            </a:lnSpc>
            <a:spcBef>
              <a:spcPct val="0"/>
            </a:spcBef>
            <a:spcAft>
              <a:spcPct val="35000"/>
            </a:spcAft>
            <a:buNone/>
          </a:pPr>
          <a:r>
            <a:rPr lang="en-US" sz="700" kern="1200" dirty="0"/>
            <a:t>Paperwork filed within 28 hours</a:t>
          </a:r>
        </a:p>
      </dsp:txBody>
      <dsp:txXfrm>
        <a:off x="5207582" y="1437549"/>
        <a:ext cx="586135" cy="357981"/>
      </dsp:txXfrm>
    </dsp:sp>
    <dsp:sp modelId="{4AFE5C11-95C0-4C9B-9094-1D9B9622B1E2}">
      <dsp:nvSpPr>
        <dsp:cNvPr id="0" name=""/>
        <dsp:cNvSpPr/>
      </dsp:nvSpPr>
      <dsp:spPr>
        <a:xfrm>
          <a:off x="5074674" y="380708"/>
          <a:ext cx="91440" cy="1711151"/>
        </a:xfrm>
        <a:custGeom>
          <a:avLst/>
          <a:gdLst/>
          <a:ahLst/>
          <a:cxnLst/>
          <a:rect l="0" t="0" r="0" b="0"/>
          <a:pathLst>
            <a:path>
              <a:moveTo>
                <a:pt x="45720" y="0"/>
              </a:moveTo>
              <a:lnTo>
                <a:pt x="45720" y="1711151"/>
              </a:lnTo>
              <a:lnTo>
                <a:pt x="121771" y="1711151"/>
              </a:lnTo>
            </a:path>
          </a:pathLst>
        </a:custGeom>
        <a:noFill/>
        <a:ln w="127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7105A53-481D-4E5B-BE42-BDC418EC4D8B}">
      <dsp:nvSpPr>
        <dsp:cNvPr id="0" name=""/>
        <dsp:cNvSpPr/>
      </dsp:nvSpPr>
      <dsp:spPr>
        <a:xfrm>
          <a:off x="5196445" y="1901731"/>
          <a:ext cx="608409" cy="380255"/>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335" tIns="8890" rIns="13335" bIns="8890" numCol="1" spcCol="1270" anchor="ctr" anchorCtr="0">
          <a:noAutofit/>
        </a:bodyPr>
        <a:lstStyle/>
        <a:p>
          <a:pPr marL="0" lvl="0" indent="0" algn="ctr" defTabSz="311150">
            <a:lnSpc>
              <a:spcPct val="90000"/>
            </a:lnSpc>
            <a:spcBef>
              <a:spcPct val="0"/>
            </a:spcBef>
            <a:spcAft>
              <a:spcPct val="35000"/>
            </a:spcAft>
            <a:buNone/>
          </a:pPr>
          <a:r>
            <a:rPr lang="en-US" sz="700" kern="1200" dirty="0"/>
            <a:t>Local Checks, Cash or Money Orders</a:t>
          </a:r>
        </a:p>
      </dsp:txBody>
      <dsp:txXfrm>
        <a:off x="5207582" y="1912868"/>
        <a:ext cx="586135" cy="35798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DF62166-BA61-437D-B149-57C2483B3218}">
      <dsp:nvSpPr>
        <dsp:cNvPr id="0" name=""/>
        <dsp:cNvSpPr/>
      </dsp:nvSpPr>
      <dsp:spPr>
        <a:xfrm>
          <a:off x="2862524" y="565"/>
          <a:ext cx="1151725" cy="1151725"/>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n-US" sz="1100" kern="1200" dirty="0"/>
            <a:t>Costs</a:t>
          </a:r>
        </a:p>
      </dsp:txBody>
      <dsp:txXfrm>
        <a:off x="3031190" y="169231"/>
        <a:ext cx="814393" cy="814393"/>
      </dsp:txXfrm>
    </dsp:sp>
    <dsp:sp modelId="{80765B4B-11E4-42B5-A066-A96126C13F8F}">
      <dsp:nvSpPr>
        <dsp:cNvPr id="0" name=""/>
        <dsp:cNvSpPr/>
      </dsp:nvSpPr>
      <dsp:spPr>
        <a:xfrm rot="2700000">
          <a:off x="3890535" y="987050"/>
          <a:ext cx="305655" cy="388707"/>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00050">
            <a:lnSpc>
              <a:spcPct val="90000"/>
            </a:lnSpc>
            <a:spcBef>
              <a:spcPct val="0"/>
            </a:spcBef>
            <a:spcAft>
              <a:spcPct val="35000"/>
            </a:spcAft>
            <a:buNone/>
          </a:pPr>
          <a:endParaRPr lang="en-US" sz="900" kern="1200"/>
        </a:p>
      </dsp:txBody>
      <dsp:txXfrm>
        <a:off x="3903964" y="1032372"/>
        <a:ext cx="213959" cy="233225"/>
      </dsp:txXfrm>
    </dsp:sp>
    <dsp:sp modelId="{8948C5B8-BB53-44C1-BBA5-20F4A76CB5D0}">
      <dsp:nvSpPr>
        <dsp:cNvPr id="0" name=""/>
        <dsp:cNvSpPr/>
      </dsp:nvSpPr>
      <dsp:spPr>
        <a:xfrm>
          <a:off x="4084711" y="1222751"/>
          <a:ext cx="1151725" cy="1151725"/>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n-US" sz="1100" kern="1200" dirty="0"/>
            <a:t>Quality</a:t>
          </a:r>
        </a:p>
      </dsp:txBody>
      <dsp:txXfrm>
        <a:off x="4253377" y="1391417"/>
        <a:ext cx="814393" cy="814393"/>
      </dsp:txXfrm>
    </dsp:sp>
    <dsp:sp modelId="{A654CB82-FE9E-4280-BB3F-B9507F7E9185}">
      <dsp:nvSpPr>
        <dsp:cNvPr id="0" name=""/>
        <dsp:cNvSpPr/>
      </dsp:nvSpPr>
      <dsp:spPr>
        <a:xfrm rot="8100000">
          <a:off x="3902769" y="2209237"/>
          <a:ext cx="305655" cy="388707"/>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00050">
            <a:lnSpc>
              <a:spcPct val="90000"/>
            </a:lnSpc>
            <a:spcBef>
              <a:spcPct val="0"/>
            </a:spcBef>
            <a:spcAft>
              <a:spcPct val="35000"/>
            </a:spcAft>
            <a:buNone/>
          </a:pPr>
          <a:endParaRPr lang="en-US" sz="900" kern="1200"/>
        </a:p>
      </dsp:txBody>
      <dsp:txXfrm rot="10800000">
        <a:off x="3981036" y="2254559"/>
        <a:ext cx="213959" cy="233225"/>
      </dsp:txXfrm>
    </dsp:sp>
    <dsp:sp modelId="{01B82BD8-B280-4A4E-A772-0AC359222122}">
      <dsp:nvSpPr>
        <dsp:cNvPr id="0" name=""/>
        <dsp:cNvSpPr/>
      </dsp:nvSpPr>
      <dsp:spPr>
        <a:xfrm>
          <a:off x="2862524" y="2444938"/>
          <a:ext cx="1151725" cy="1151725"/>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n-US" sz="1100" kern="1200" dirty="0"/>
            <a:t>Performance</a:t>
          </a:r>
        </a:p>
      </dsp:txBody>
      <dsp:txXfrm>
        <a:off x="3031190" y="2613604"/>
        <a:ext cx="814393" cy="814393"/>
      </dsp:txXfrm>
    </dsp:sp>
    <dsp:sp modelId="{F9A1D484-81B2-467C-B9EB-4845578D04C0}">
      <dsp:nvSpPr>
        <dsp:cNvPr id="0" name=""/>
        <dsp:cNvSpPr/>
      </dsp:nvSpPr>
      <dsp:spPr>
        <a:xfrm rot="13500000">
          <a:off x="2680582" y="2221471"/>
          <a:ext cx="305655" cy="388707"/>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00050">
            <a:lnSpc>
              <a:spcPct val="90000"/>
            </a:lnSpc>
            <a:spcBef>
              <a:spcPct val="0"/>
            </a:spcBef>
            <a:spcAft>
              <a:spcPct val="35000"/>
            </a:spcAft>
            <a:buNone/>
          </a:pPr>
          <a:endParaRPr lang="en-US" sz="900" kern="1200"/>
        </a:p>
      </dsp:txBody>
      <dsp:txXfrm rot="10800000">
        <a:off x="2758849" y="2331631"/>
        <a:ext cx="213959" cy="233225"/>
      </dsp:txXfrm>
    </dsp:sp>
    <dsp:sp modelId="{74E37FE6-36AA-4085-8177-13531A549247}">
      <dsp:nvSpPr>
        <dsp:cNvPr id="0" name=""/>
        <dsp:cNvSpPr/>
      </dsp:nvSpPr>
      <dsp:spPr>
        <a:xfrm>
          <a:off x="1640337" y="1222751"/>
          <a:ext cx="1151725" cy="1151725"/>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n-US" sz="1100" kern="1200" dirty="0"/>
            <a:t>Time</a:t>
          </a:r>
        </a:p>
      </dsp:txBody>
      <dsp:txXfrm>
        <a:off x="1809003" y="1391417"/>
        <a:ext cx="814393" cy="814393"/>
      </dsp:txXfrm>
    </dsp:sp>
    <dsp:sp modelId="{C7230013-7F46-4426-A066-93B4A58A237C}">
      <dsp:nvSpPr>
        <dsp:cNvPr id="0" name=""/>
        <dsp:cNvSpPr/>
      </dsp:nvSpPr>
      <dsp:spPr>
        <a:xfrm rot="18900000">
          <a:off x="2668349" y="999284"/>
          <a:ext cx="305655" cy="388707"/>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00050">
            <a:lnSpc>
              <a:spcPct val="90000"/>
            </a:lnSpc>
            <a:spcBef>
              <a:spcPct val="0"/>
            </a:spcBef>
            <a:spcAft>
              <a:spcPct val="35000"/>
            </a:spcAft>
            <a:buNone/>
          </a:pPr>
          <a:endParaRPr lang="en-US" sz="900" kern="1200"/>
        </a:p>
      </dsp:txBody>
      <dsp:txXfrm>
        <a:off x="2681778" y="1109444"/>
        <a:ext cx="213959" cy="23322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0742BEC-DE6C-4564-8883-32CEA895108D}">
      <dsp:nvSpPr>
        <dsp:cNvPr id="0" name=""/>
        <dsp:cNvSpPr/>
      </dsp:nvSpPr>
      <dsp:spPr>
        <a:xfrm>
          <a:off x="99871" y="2927"/>
          <a:ext cx="1184445" cy="884163"/>
        </a:xfrm>
        <a:prstGeom prst="round2SameRect">
          <a:avLst>
            <a:gd name="adj1" fmla="val 8000"/>
            <a:gd name="adj2" fmla="val 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8C859B3E-6877-4450-B4E5-D81BA803D3CF}">
      <dsp:nvSpPr>
        <dsp:cNvPr id="0" name=""/>
        <dsp:cNvSpPr/>
      </dsp:nvSpPr>
      <dsp:spPr>
        <a:xfrm>
          <a:off x="99871" y="887091"/>
          <a:ext cx="1184445" cy="380190"/>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0" rIns="15240" bIns="0" numCol="1" spcCol="1270" anchor="ctr" anchorCtr="0">
          <a:noAutofit/>
        </a:bodyPr>
        <a:lstStyle/>
        <a:p>
          <a:pPr marL="0" lvl="0" indent="0" algn="l" defTabSz="533400">
            <a:lnSpc>
              <a:spcPct val="90000"/>
            </a:lnSpc>
            <a:spcBef>
              <a:spcPct val="0"/>
            </a:spcBef>
            <a:spcAft>
              <a:spcPct val="35000"/>
            </a:spcAft>
            <a:buNone/>
          </a:pPr>
          <a:r>
            <a:rPr lang="en-US" sz="1200" kern="1200" dirty="0"/>
            <a:t>Profitability</a:t>
          </a:r>
        </a:p>
      </dsp:txBody>
      <dsp:txXfrm>
        <a:off x="99871" y="887091"/>
        <a:ext cx="834116" cy="380190"/>
      </dsp:txXfrm>
    </dsp:sp>
    <dsp:sp modelId="{1DD7B790-70E5-4EC2-AA34-C0B880245408}">
      <dsp:nvSpPr>
        <dsp:cNvPr id="0" name=""/>
        <dsp:cNvSpPr/>
      </dsp:nvSpPr>
      <dsp:spPr>
        <a:xfrm>
          <a:off x="160016" y="0"/>
          <a:ext cx="1040224" cy="977398"/>
        </a:xfrm>
        <a:prstGeom prst="ellipse">
          <a:avLst/>
        </a:prstGeom>
        <a:blipFill>
          <a:blip xmlns:r="http://schemas.openxmlformats.org/officeDocument/2006/relationships" r:embed="rId1">
            <a:extLst>
              <a:ext uri="{28A0092B-C50C-407E-A947-70E740481C1C}">
                <a14:useLocalDpi xmlns:a14="http://schemas.microsoft.com/office/drawing/2010/main" val="0"/>
              </a:ext>
              <a:ext uri="{837473B0-CC2E-450A-ABE3-18F120FF3D39}">
                <a1611:picAttrSrcUrl xmlns:a1611="http://schemas.microsoft.com/office/drawing/2016/11/main" r:id="rId2"/>
              </a:ext>
            </a:extLst>
          </a:blip>
          <a:srcRect/>
          <a:stretch>
            <a:fillRect l="-26000" r="-26000"/>
          </a:stretch>
        </a:blipFill>
        <a:ln w="127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E46E216E-E4FB-4CF0-8366-7ED820811679}">
      <dsp:nvSpPr>
        <dsp:cNvPr id="0" name=""/>
        <dsp:cNvSpPr/>
      </dsp:nvSpPr>
      <dsp:spPr>
        <a:xfrm>
          <a:off x="1797588" y="13427"/>
          <a:ext cx="1184445" cy="884163"/>
        </a:xfrm>
        <a:prstGeom prst="round2SameRect">
          <a:avLst>
            <a:gd name="adj1" fmla="val 8000"/>
            <a:gd name="adj2" fmla="val 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6609159-F454-4A77-84E6-4746980A6E30}">
      <dsp:nvSpPr>
        <dsp:cNvPr id="0" name=""/>
        <dsp:cNvSpPr/>
      </dsp:nvSpPr>
      <dsp:spPr>
        <a:xfrm>
          <a:off x="1797588" y="897590"/>
          <a:ext cx="1184445" cy="380190"/>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0" rIns="15240" bIns="0" numCol="1" spcCol="1270" anchor="ctr" anchorCtr="0">
          <a:noAutofit/>
        </a:bodyPr>
        <a:lstStyle/>
        <a:p>
          <a:pPr marL="0" lvl="0" indent="0" algn="l" defTabSz="533400">
            <a:lnSpc>
              <a:spcPct val="90000"/>
            </a:lnSpc>
            <a:spcBef>
              <a:spcPct val="0"/>
            </a:spcBef>
            <a:spcAft>
              <a:spcPct val="35000"/>
            </a:spcAft>
            <a:buNone/>
          </a:pPr>
          <a:r>
            <a:rPr lang="en-US" sz="1200" kern="1200" dirty="0"/>
            <a:t>Acceptance</a:t>
          </a:r>
        </a:p>
      </dsp:txBody>
      <dsp:txXfrm>
        <a:off x="1797588" y="897590"/>
        <a:ext cx="834116" cy="380190"/>
      </dsp:txXfrm>
    </dsp:sp>
    <dsp:sp modelId="{65001D0C-63CA-4266-BAE9-B37C4B6746D7}">
      <dsp:nvSpPr>
        <dsp:cNvPr id="0" name=""/>
        <dsp:cNvSpPr/>
      </dsp:nvSpPr>
      <dsp:spPr>
        <a:xfrm>
          <a:off x="1782748" y="0"/>
          <a:ext cx="1229121" cy="935400"/>
        </a:xfrm>
        <a:prstGeom prst="ellipse">
          <a:avLst/>
        </a:prstGeom>
        <a:blipFill>
          <a:blip xmlns:r="http://schemas.openxmlformats.org/officeDocument/2006/relationships"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a:stretch>
            <a:fillRect/>
          </a:stretch>
        </a:blipFill>
        <a:ln w="127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FBECE3AA-FF7E-4969-8581-DE770A988EED}">
      <dsp:nvSpPr>
        <dsp:cNvPr id="0" name=""/>
        <dsp:cNvSpPr/>
      </dsp:nvSpPr>
      <dsp:spPr>
        <a:xfrm>
          <a:off x="1002742" y="1848779"/>
          <a:ext cx="1184445" cy="884163"/>
        </a:xfrm>
        <a:prstGeom prst="round2SameRect">
          <a:avLst>
            <a:gd name="adj1" fmla="val 8000"/>
            <a:gd name="adj2" fmla="val 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C3C75454-CD90-43C6-AEB5-C9EAF7A57B58}">
      <dsp:nvSpPr>
        <dsp:cNvPr id="0" name=""/>
        <dsp:cNvSpPr/>
      </dsp:nvSpPr>
      <dsp:spPr>
        <a:xfrm>
          <a:off x="1002742" y="2732943"/>
          <a:ext cx="1184445" cy="380190"/>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0" rIns="15240" bIns="0" numCol="1" spcCol="1270" anchor="ctr" anchorCtr="0">
          <a:noAutofit/>
        </a:bodyPr>
        <a:lstStyle/>
        <a:p>
          <a:pPr marL="0" lvl="0" indent="0" algn="l" defTabSz="533400">
            <a:lnSpc>
              <a:spcPct val="90000"/>
            </a:lnSpc>
            <a:spcBef>
              <a:spcPct val="0"/>
            </a:spcBef>
            <a:spcAft>
              <a:spcPct val="35000"/>
            </a:spcAft>
            <a:buNone/>
          </a:pPr>
          <a:r>
            <a:rPr lang="en-US" sz="1200" kern="1200" dirty="0"/>
            <a:t>Safety</a:t>
          </a:r>
        </a:p>
      </dsp:txBody>
      <dsp:txXfrm>
        <a:off x="1002742" y="2732943"/>
        <a:ext cx="834116" cy="380190"/>
      </dsp:txXfrm>
    </dsp:sp>
    <dsp:sp modelId="{82F7AE15-70B7-4F79-9032-B8349CD27B07}">
      <dsp:nvSpPr>
        <dsp:cNvPr id="0" name=""/>
        <dsp:cNvSpPr/>
      </dsp:nvSpPr>
      <dsp:spPr>
        <a:xfrm>
          <a:off x="1183925" y="1851266"/>
          <a:ext cx="1013071" cy="895830"/>
        </a:xfrm>
        <a:prstGeom prst="ellipse">
          <a:avLst/>
        </a:prstGeom>
        <a:blipFill>
          <a:blip xmlns:r="http://schemas.openxmlformats.org/officeDocument/2006/relationships" r:embed="rId5">
            <a:extLst>
              <a:ext uri="{28A0092B-C50C-407E-A947-70E740481C1C}">
                <a14:useLocalDpi xmlns:a14="http://schemas.microsoft.com/office/drawing/2010/main" val="0"/>
              </a:ext>
            </a:extLst>
          </a:blip>
          <a:srcRect/>
          <a:stretch>
            <a:fillRect l="-4000" r="-4000"/>
          </a:stretch>
        </a:blipFill>
        <a:ln w="127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bList2">
  <dgm:title val=""/>
  <dgm:desc val=""/>
  <dgm:catLst>
    <dgm:cat type="list" pri="7000"/>
    <dgm:cat type="convert" pri="16000"/>
    <dgm:cat type="picture" pri="28000"/>
    <dgm:cat type="pictureconvert" pri="28000"/>
  </dgm:catLst>
  <dgm:sampData useDef="1">
    <dgm:dataModel>
      <dgm:pt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dir/>
      <dgm:animLvl val="lvl"/>
      <dgm:resizeHandles val="exact"/>
    </dgm:varLst>
    <dgm:choose name="Name0">
      <dgm:if name="Name1" axis="self"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compNode" refType="w"/>
      <dgm:constr type="w" for="ch" ptType="sibTrans" refType="w" refFor="ch" refForName="compNode" op="equ" fact="0.08"/>
      <dgm:constr type="sp" refType="w" refFor="ch" refForName="compNode" op="equ" fact="0.16"/>
      <dgm:constr type="primFontSz" for="des" forName="parentText" op="equ" val="65"/>
      <dgm:constr type="primFontSz" for="des" forName="childRect" op="equ" val="65"/>
    </dgm:constrLst>
    <dgm:ruleLst/>
    <dgm:forEach name="nodesForEach" axis="ch" ptType="node">
      <dgm:layoutNode name="compNode">
        <dgm:alg type="composite">
          <dgm:param type="ar" val="0.943"/>
        </dgm:alg>
        <dgm:shape xmlns:r="http://schemas.openxmlformats.org/officeDocument/2006/relationships" r:blip="">
          <dgm:adjLst/>
        </dgm:shape>
        <dgm:presOf/>
        <dgm:choose name="Name3">
          <dgm:if name="Name4" axis="self" func="var" arg="dir" op="equ" val="norm">
            <dgm:constrLst>
              <dgm:constr type="w" val="1"/>
              <dgm:constr type="h" refType="w" fact="1.06"/>
              <dgm:constr type="h" for="ch" forName="childRect" refType="h" fact="0.65"/>
              <dgm:constr type="w" for="ch" forName="childRect" refType="w" fact="0.923"/>
              <dgm:constr type="l" for="ch" forName="childRect"/>
              <dgm:constr type="t" for="ch" forName="childRect"/>
              <dgm:constr type="w" for="ch" forName="parentText" refType="w" fact="0.65"/>
              <dgm:constr type="h" for="ch" forName="parentText" refType="h" refFor="ch" refForName="childRect" fact="0.43"/>
              <dgm:constr type="l" for="ch" forName="parentText"/>
              <dgm:constr type="t" for="ch" forName="parentText" refType="h" refFor="ch" refForName="childRect"/>
              <dgm:constr type="w" for="ch" forName="parentRect" refType="w" fact="0.923"/>
              <dgm:constr type="h" for="ch" forName="parentRect" refType="h" refFor="ch" refForName="parentText"/>
              <dgm:constr type="l" for="ch" forName="parentRect"/>
              <dgm:constr type="t" for="ch" forName="parentRect" refType="t" refFor="ch" refForName="parentText"/>
              <dgm:constr type="w" for="ch" forName="adorn" refType="w" refFor="ch" refForName="parentRect" fact="0.35"/>
              <dgm:constr type="h" for="ch" forName="adorn" refType="w" refFor="ch" refForName="parentRect" fact="0.35"/>
              <dgm:constr type="b" for="ch" forName="adorn" refType="h"/>
              <dgm:constr type="r" for="ch" forName="adorn" refType="w"/>
            </dgm:constrLst>
          </dgm:if>
          <dgm:else name="Name5">
            <dgm:constrLst>
              <dgm:constr type="w" val="1"/>
              <dgm:constr type="h" refType="w" fact="1.06"/>
              <dgm:constr type="h" for="ch" forName="childRect" refType="h" fact="0.65"/>
              <dgm:constr type="w" for="ch" forName="childRect" refType="w" fact="0.923"/>
              <dgm:constr type="r" for="ch" forName="childRect" refType="w"/>
              <dgm:constr type="t" for="ch" forName="childRect"/>
              <dgm:constr type="w" for="ch" forName="parentText" refType="w" fact="0.65"/>
              <dgm:constr type="h" for="ch" forName="parentText" refType="h" refFor="ch" refForName="childRect" fact="0.43"/>
              <dgm:constr type="r" for="ch" forName="parentText" refType="w"/>
              <dgm:constr type="t" for="ch" forName="parentText" refType="h" refFor="ch" refForName="childRect"/>
              <dgm:constr type="w" for="ch" forName="parentRect" refType="w" fact="0.923"/>
              <dgm:constr type="h" for="ch" forName="parentRect" refType="h" refFor="ch" refForName="parentText"/>
              <dgm:constr type="r" for="ch" forName="parentRect" refType="w"/>
              <dgm:constr type="t" for="ch" forName="parentRect" refType="t" refFor="ch" refForName="parentText"/>
              <dgm:constr type="w" for="ch" forName="adorn" refType="w" refFor="ch" refForName="parentRect" fact="0.35"/>
              <dgm:constr type="h" for="ch" forName="adorn" refType="w" refFor="ch" refForName="parentRect" fact="0.35"/>
              <dgm:constr type="b" for="ch" forName="adorn" refType="h"/>
              <dgm:constr type="l" for="ch" forName="adorn"/>
            </dgm:constrLst>
          </dgm:else>
        </dgm:choose>
        <dgm:ruleLst/>
        <dgm:layoutNode name="childRect" styleLbl="bgAcc1">
          <dgm:varLst>
            <dgm:bulletEnabled val="1"/>
          </dgm:varLst>
          <dgm:alg type="tx">
            <dgm:param type="stBulletLvl" val="1"/>
          </dgm:alg>
          <dgm:shape xmlns:r="http://schemas.openxmlformats.org/officeDocument/2006/relationships" type="round2SameRect" r:blip="">
            <dgm:adjLst>
              <dgm:adj idx="1" val="0.08"/>
            </dgm:adjLst>
          </dgm:shape>
          <dgm:presOf axis="des" ptType="node"/>
          <dgm:constrLst>
            <dgm:constr type="secFontSz" refType="primFontSz"/>
            <dgm:constr type="tMarg" refType="primFontSz" fact="0.3"/>
            <dgm:constr type="bMarg" refType="primFontSz" fact="0.1"/>
            <dgm:constr type="lMarg" refType="primFontSz" fact="0.1"/>
            <dgm:constr type="rMarg" refType="primFontSz" fact="0.1"/>
          </dgm:constrLst>
          <dgm:ruleLst>
            <dgm:rule type="primFontSz" val="5" fact="NaN" max="NaN"/>
          </dgm:ruleLst>
        </dgm:layoutNode>
        <dgm:layoutNode name="parentText">
          <dgm:varLst>
            <dgm:chMax val="0"/>
            <dgm:bulletEnabled val="1"/>
          </dgm:varLst>
          <dgm:choose name="Name6">
            <dgm:if name="Name7" func="var" arg="dir" op="equ" val="norm">
              <dgm:alg type="tx">
                <dgm:param type="parTxLTRAlign" val="l"/>
                <dgm:param type="parTxRTLAlign" val="l"/>
              </dgm:alg>
            </dgm:if>
            <dgm:else name="Name8">
              <dgm:alg type="tx">
                <dgm:param type="parTxLTRAlign" val="r"/>
                <dgm:param type="parTxRTLAlign" val="r"/>
              </dgm:alg>
            </dgm:else>
          </dgm:choose>
          <dgm:shape xmlns:r="http://schemas.openxmlformats.org/officeDocument/2006/relationships" type="rect" r:blip="" zOrderOff="1" hideGeom="1">
            <dgm:adjLst/>
          </dgm:shape>
          <dgm:presOf axis="self" ptType="node"/>
          <dgm:constrLst>
            <dgm:constr type="tMarg"/>
            <dgm:constr type="bMarg"/>
            <dgm:constr type="lMarg" refType="primFontSz" fact="0.3"/>
            <dgm:constr type="rMarg" refType="primFontSz" fact="0.1"/>
          </dgm:constrLst>
          <dgm:ruleLst>
            <dgm:rule type="primFontSz" val="5" fact="NaN" max="NaN"/>
          </dgm:ruleLst>
        </dgm:layoutNode>
        <dgm:layoutNode name="parentRect" styleLbl="alignNode1">
          <dgm:alg type="sp"/>
          <dgm:shape xmlns:r="http://schemas.openxmlformats.org/officeDocument/2006/relationships" type="rect" r:blip="">
            <dgm:adjLst/>
          </dgm:shape>
          <dgm:presOf axis="self" ptType="node"/>
          <dgm:constrLst/>
          <dgm:ruleLst/>
        </dgm:layoutNode>
        <dgm:layoutNode name="adorn" styleLbl="fgAccFollowNod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constr type="w" val="1"/>
            <dgm:constr type="h" refType="w"/>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41658A34-83F4-4B2E-BC5A-DE51EE8822F9}" type="datetimeFigureOut">
              <a:rPr lang="en-US" smtClean="0"/>
              <a:t>8/31/2018</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78FE58C-C1A6-4C4C-90C2-B7F5B0504B2D}" type="slidenum">
              <a:rPr lang="en-US" smtClean="0"/>
              <a:t>‹#›</a:t>
            </a:fld>
            <a:endParaRPr lang="en-US"/>
          </a:p>
        </p:txBody>
      </p:sp>
    </p:spTree>
    <p:extLst>
      <p:ext uri="{BB962C8B-B14F-4D97-AF65-F5344CB8AC3E}">
        <p14:creationId xmlns:p14="http://schemas.microsoft.com/office/powerpoint/2010/main" val="403460503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F2E1917-0BAF-4687-978A-82FFF05559C3}" type="datetimeFigureOut">
              <a:rPr lang="en-US" smtClean="0"/>
              <a:t>8/31/2018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10E1E9A-E921-4174-A0FC-51868D7AC568}" type="slidenum">
              <a:rPr lang="en-US" smtClean="0"/>
              <a:t>‹#›</a:t>
            </a:fld>
            <a:endParaRPr lang="en-US"/>
          </a:p>
        </p:txBody>
      </p:sp>
    </p:spTree>
    <p:extLst>
      <p:ext uri="{BB962C8B-B14F-4D97-AF65-F5344CB8AC3E}">
        <p14:creationId xmlns:p14="http://schemas.microsoft.com/office/powerpoint/2010/main" val="3737860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800">
                <a:solidFill>
                  <a:schemeClr val="tx1"/>
                </a:solidFill>
                <a:latin typeface="Times New Roman" pitchFamily="18" charset="0"/>
                <a:cs typeface="Arial" charset="0"/>
              </a:defRPr>
            </a:lvl1pPr>
            <a:lvl2pPr marL="742950" indent="-285750" eaLnBrk="0" hangingPunct="0">
              <a:defRPr sz="2800">
                <a:solidFill>
                  <a:schemeClr val="tx1"/>
                </a:solidFill>
                <a:latin typeface="Times New Roman" pitchFamily="18" charset="0"/>
                <a:cs typeface="Arial" charset="0"/>
              </a:defRPr>
            </a:lvl2pPr>
            <a:lvl3pPr marL="1143000" indent="-228600" eaLnBrk="0" hangingPunct="0">
              <a:defRPr sz="2800">
                <a:solidFill>
                  <a:schemeClr val="tx1"/>
                </a:solidFill>
                <a:latin typeface="Times New Roman" pitchFamily="18" charset="0"/>
                <a:cs typeface="Arial" charset="0"/>
              </a:defRPr>
            </a:lvl3pPr>
            <a:lvl4pPr marL="1600200" indent="-228600" eaLnBrk="0" hangingPunct="0">
              <a:defRPr sz="2800">
                <a:solidFill>
                  <a:schemeClr val="tx1"/>
                </a:solidFill>
                <a:latin typeface="Times New Roman" pitchFamily="18" charset="0"/>
                <a:cs typeface="Arial" charset="0"/>
              </a:defRPr>
            </a:lvl4pPr>
            <a:lvl5pPr marL="2057400" indent="-228600" eaLnBrk="0" hangingPunct="0">
              <a:defRPr sz="2800">
                <a:solidFill>
                  <a:schemeClr val="tx1"/>
                </a:solidFill>
                <a:latin typeface="Times New Roman" pitchFamily="18" charset="0"/>
                <a:cs typeface="Arial" charset="0"/>
              </a:defRPr>
            </a:lvl5pPr>
            <a:lvl6pPr marL="2514600" indent="-228600" eaLnBrk="0" fontAlgn="base" hangingPunct="0">
              <a:spcBef>
                <a:spcPct val="0"/>
              </a:spcBef>
              <a:spcAft>
                <a:spcPct val="0"/>
              </a:spcAft>
              <a:defRPr sz="2800">
                <a:solidFill>
                  <a:schemeClr val="tx1"/>
                </a:solidFill>
                <a:latin typeface="Times New Roman" pitchFamily="18" charset="0"/>
                <a:cs typeface="Arial" charset="0"/>
              </a:defRPr>
            </a:lvl6pPr>
            <a:lvl7pPr marL="2971800" indent="-228600" eaLnBrk="0" fontAlgn="base" hangingPunct="0">
              <a:spcBef>
                <a:spcPct val="0"/>
              </a:spcBef>
              <a:spcAft>
                <a:spcPct val="0"/>
              </a:spcAft>
              <a:defRPr sz="2800">
                <a:solidFill>
                  <a:schemeClr val="tx1"/>
                </a:solidFill>
                <a:latin typeface="Times New Roman" pitchFamily="18" charset="0"/>
                <a:cs typeface="Arial" charset="0"/>
              </a:defRPr>
            </a:lvl7pPr>
            <a:lvl8pPr marL="3429000" indent="-228600" eaLnBrk="0" fontAlgn="base" hangingPunct="0">
              <a:spcBef>
                <a:spcPct val="0"/>
              </a:spcBef>
              <a:spcAft>
                <a:spcPct val="0"/>
              </a:spcAft>
              <a:defRPr sz="2800">
                <a:solidFill>
                  <a:schemeClr val="tx1"/>
                </a:solidFill>
                <a:latin typeface="Times New Roman" pitchFamily="18" charset="0"/>
                <a:cs typeface="Arial" charset="0"/>
              </a:defRPr>
            </a:lvl8pPr>
            <a:lvl9pPr marL="3886200" indent="-228600" eaLnBrk="0" fontAlgn="base" hangingPunct="0">
              <a:spcBef>
                <a:spcPct val="0"/>
              </a:spcBef>
              <a:spcAft>
                <a:spcPct val="0"/>
              </a:spcAft>
              <a:defRPr sz="2800">
                <a:solidFill>
                  <a:schemeClr val="tx1"/>
                </a:solidFill>
                <a:latin typeface="Times New Roman" pitchFamily="18" charset="0"/>
                <a:cs typeface="Arial" charset="0"/>
              </a:defRPr>
            </a:lvl9pPr>
          </a:lstStyle>
          <a:p>
            <a:pPr algn="r"/>
            <a:fld id="{EC0061CC-9F3F-4107-AF69-1B82F5913ABD}" type="slidenum">
              <a:rPr lang="en-US" sz="1200"/>
              <a:pPr algn="r"/>
              <a:t>1</a:t>
            </a:fld>
            <a:endParaRPr lang="en-US" sz="1200"/>
          </a:p>
        </p:txBody>
      </p:sp>
      <p:sp>
        <p:nvSpPr>
          <p:cNvPr id="72707" name="Rectangle 2"/>
          <p:cNvSpPr>
            <a:spLocks noGrp="1" noRot="1" noChangeAspect="1" noChangeArrowheads="1" noTextEdit="1"/>
          </p:cNvSpPr>
          <p:nvPr>
            <p:ph type="sldImg"/>
          </p:nvPr>
        </p:nvSpPr>
        <p:spPr>
          <a:ln/>
        </p:spPr>
      </p:sp>
      <p:sp>
        <p:nvSpPr>
          <p:cNvPr id="72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Tree>
    <p:extLst>
      <p:ext uri="{BB962C8B-B14F-4D97-AF65-F5344CB8AC3E}">
        <p14:creationId xmlns:p14="http://schemas.microsoft.com/office/powerpoint/2010/main" val="28690135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800">
                <a:solidFill>
                  <a:schemeClr val="tx1"/>
                </a:solidFill>
                <a:latin typeface="Times New Roman" pitchFamily="18" charset="0"/>
                <a:cs typeface="Arial" charset="0"/>
              </a:defRPr>
            </a:lvl1pPr>
            <a:lvl2pPr marL="742950" indent="-285750" eaLnBrk="0" hangingPunct="0">
              <a:defRPr sz="2800">
                <a:solidFill>
                  <a:schemeClr val="tx1"/>
                </a:solidFill>
                <a:latin typeface="Times New Roman" pitchFamily="18" charset="0"/>
                <a:cs typeface="Arial" charset="0"/>
              </a:defRPr>
            </a:lvl2pPr>
            <a:lvl3pPr marL="1143000" indent="-228600" eaLnBrk="0" hangingPunct="0">
              <a:defRPr sz="2800">
                <a:solidFill>
                  <a:schemeClr val="tx1"/>
                </a:solidFill>
                <a:latin typeface="Times New Roman" pitchFamily="18" charset="0"/>
                <a:cs typeface="Arial" charset="0"/>
              </a:defRPr>
            </a:lvl3pPr>
            <a:lvl4pPr marL="1600200" indent="-228600" eaLnBrk="0" hangingPunct="0">
              <a:defRPr sz="2800">
                <a:solidFill>
                  <a:schemeClr val="tx1"/>
                </a:solidFill>
                <a:latin typeface="Times New Roman" pitchFamily="18" charset="0"/>
                <a:cs typeface="Arial" charset="0"/>
              </a:defRPr>
            </a:lvl4pPr>
            <a:lvl5pPr marL="2057400" indent="-228600" eaLnBrk="0" hangingPunct="0">
              <a:defRPr sz="2800">
                <a:solidFill>
                  <a:schemeClr val="tx1"/>
                </a:solidFill>
                <a:latin typeface="Times New Roman" pitchFamily="18" charset="0"/>
                <a:cs typeface="Arial" charset="0"/>
              </a:defRPr>
            </a:lvl5pPr>
            <a:lvl6pPr marL="2514600" indent="-228600" eaLnBrk="0" fontAlgn="base" hangingPunct="0">
              <a:spcBef>
                <a:spcPct val="0"/>
              </a:spcBef>
              <a:spcAft>
                <a:spcPct val="0"/>
              </a:spcAft>
              <a:defRPr sz="2800">
                <a:solidFill>
                  <a:schemeClr val="tx1"/>
                </a:solidFill>
                <a:latin typeface="Times New Roman" pitchFamily="18" charset="0"/>
                <a:cs typeface="Arial" charset="0"/>
              </a:defRPr>
            </a:lvl6pPr>
            <a:lvl7pPr marL="2971800" indent="-228600" eaLnBrk="0" fontAlgn="base" hangingPunct="0">
              <a:spcBef>
                <a:spcPct val="0"/>
              </a:spcBef>
              <a:spcAft>
                <a:spcPct val="0"/>
              </a:spcAft>
              <a:defRPr sz="2800">
                <a:solidFill>
                  <a:schemeClr val="tx1"/>
                </a:solidFill>
                <a:latin typeface="Times New Roman" pitchFamily="18" charset="0"/>
                <a:cs typeface="Arial" charset="0"/>
              </a:defRPr>
            </a:lvl7pPr>
            <a:lvl8pPr marL="3429000" indent="-228600" eaLnBrk="0" fontAlgn="base" hangingPunct="0">
              <a:spcBef>
                <a:spcPct val="0"/>
              </a:spcBef>
              <a:spcAft>
                <a:spcPct val="0"/>
              </a:spcAft>
              <a:defRPr sz="2800">
                <a:solidFill>
                  <a:schemeClr val="tx1"/>
                </a:solidFill>
                <a:latin typeface="Times New Roman" pitchFamily="18" charset="0"/>
                <a:cs typeface="Arial" charset="0"/>
              </a:defRPr>
            </a:lvl8pPr>
            <a:lvl9pPr marL="3886200" indent="-228600" eaLnBrk="0" fontAlgn="base" hangingPunct="0">
              <a:spcBef>
                <a:spcPct val="0"/>
              </a:spcBef>
              <a:spcAft>
                <a:spcPct val="0"/>
              </a:spcAft>
              <a:defRPr sz="2800">
                <a:solidFill>
                  <a:schemeClr val="tx1"/>
                </a:solidFill>
                <a:latin typeface="Times New Roman" pitchFamily="18" charset="0"/>
                <a:cs typeface="Arial" charset="0"/>
              </a:defRPr>
            </a:lvl9pPr>
          </a:lstStyle>
          <a:p>
            <a:pPr algn="r"/>
            <a:fld id="{2C9C2553-CA9C-456D-8CB7-01065026331D}" type="slidenum">
              <a:rPr lang="en-US" sz="1200"/>
              <a:pPr algn="r"/>
              <a:t>2</a:t>
            </a:fld>
            <a:endParaRPr lang="en-US" sz="1200"/>
          </a:p>
        </p:txBody>
      </p:sp>
      <p:sp>
        <p:nvSpPr>
          <p:cNvPr id="73731" name="Rectangle 2"/>
          <p:cNvSpPr>
            <a:spLocks noGrp="1" noRot="1" noChangeAspect="1" noChangeArrowheads="1" noTextEdit="1"/>
          </p:cNvSpPr>
          <p:nvPr>
            <p:ph type="sldImg"/>
          </p:nvPr>
        </p:nvSpPr>
        <p:spPr>
          <a:ln/>
        </p:spPr>
      </p:sp>
      <p:sp>
        <p:nvSpPr>
          <p:cNvPr id="73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Tree>
    <p:extLst>
      <p:ext uri="{BB962C8B-B14F-4D97-AF65-F5344CB8AC3E}">
        <p14:creationId xmlns:p14="http://schemas.microsoft.com/office/powerpoint/2010/main" val="6107909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800">
                <a:solidFill>
                  <a:schemeClr val="tx1"/>
                </a:solidFill>
                <a:latin typeface="Times New Roman" pitchFamily="18" charset="0"/>
                <a:cs typeface="Arial" charset="0"/>
              </a:defRPr>
            </a:lvl1pPr>
            <a:lvl2pPr marL="742950" indent="-285750" eaLnBrk="0" hangingPunct="0">
              <a:defRPr sz="2800">
                <a:solidFill>
                  <a:schemeClr val="tx1"/>
                </a:solidFill>
                <a:latin typeface="Times New Roman" pitchFamily="18" charset="0"/>
                <a:cs typeface="Arial" charset="0"/>
              </a:defRPr>
            </a:lvl2pPr>
            <a:lvl3pPr marL="1143000" indent="-228600" eaLnBrk="0" hangingPunct="0">
              <a:defRPr sz="2800">
                <a:solidFill>
                  <a:schemeClr val="tx1"/>
                </a:solidFill>
                <a:latin typeface="Times New Roman" pitchFamily="18" charset="0"/>
                <a:cs typeface="Arial" charset="0"/>
              </a:defRPr>
            </a:lvl3pPr>
            <a:lvl4pPr marL="1600200" indent="-228600" eaLnBrk="0" hangingPunct="0">
              <a:defRPr sz="2800">
                <a:solidFill>
                  <a:schemeClr val="tx1"/>
                </a:solidFill>
                <a:latin typeface="Times New Roman" pitchFamily="18" charset="0"/>
                <a:cs typeface="Arial" charset="0"/>
              </a:defRPr>
            </a:lvl4pPr>
            <a:lvl5pPr marL="2057400" indent="-228600" eaLnBrk="0" hangingPunct="0">
              <a:defRPr sz="2800">
                <a:solidFill>
                  <a:schemeClr val="tx1"/>
                </a:solidFill>
                <a:latin typeface="Times New Roman" pitchFamily="18" charset="0"/>
                <a:cs typeface="Arial" charset="0"/>
              </a:defRPr>
            </a:lvl5pPr>
            <a:lvl6pPr marL="2514600" indent="-228600" eaLnBrk="0" fontAlgn="base" hangingPunct="0">
              <a:spcBef>
                <a:spcPct val="0"/>
              </a:spcBef>
              <a:spcAft>
                <a:spcPct val="0"/>
              </a:spcAft>
              <a:defRPr sz="2800">
                <a:solidFill>
                  <a:schemeClr val="tx1"/>
                </a:solidFill>
                <a:latin typeface="Times New Roman" pitchFamily="18" charset="0"/>
                <a:cs typeface="Arial" charset="0"/>
              </a:defRPr>
            </a:lvl6pPr>
            <a:lvl7pPr marL="2971800" indent="-228600" eaLnBrk="0" fontAlgn="base" hangingPunct="0">
              <a:spcBef>
                <a:spcPct val="0"/>
              </a:spcBef>
              <a:spcAft>
                <a:spcPct val="0"/>
              </a:spcAft>
              <a:defRPr sz="2800">
                <a:solidFill>
                  <a:schemeClr val="tx1"/>
                </a:solidFill>
                <a:latin typeface="Times New Roman" pitchFamily="18" charset="0"/>
                <a:cs typeface="Arial" charset="0"/>
              </a:defRPr>
            </a:lvl7pPr>
            <a:lvl8pPr marL="3429000" indent="-228600" eaLnBrk="0" fontAlgn="base" hangingPunct="0">
              <a:spcBef>
                <a:spcPct val="0"/>
              </a:spcBef>
              <a:spcAft>
                <a:spcPct val="0"/>
              </a:spcAft>
              <a:defRPr sz="2800">
                <a:solidFill>
                  <a:schemeClr val="tx1"/>
                </a:solidFill>
                <a:latin typeface="Times New Roman" pitchFamily="18" charset="0"/>
                <a:cs typeface="Arial" charset="0"/>
              </a:defRPr>
            </a:lvl8pPr>
            <a:lvl9pPr marL="3886200" indent="-228600" eaLnBrk="0" fontAlgn="base" hangingPunct="0">
              <a:spcBef>
                <a:spcPct val="0"/>
              </a:spcBef>
              <a:spcAft>
                <a:spcPct val="0"/>
              </a:spcAft>
              <a:defRPr sz="2800">
                <a:solidFill>
                  <a:schemeClr val="tx1"/>
                </a:solidFill>
                <a:latin typeface="Times New Roman" pitchFamily="18" charset="0"/>
                <a:cs typeface="Arial" charset="0"/>
              </a:defRPr>
            </a:lvl9pPr>
          </a:lstStyle>
          <a:p>
            <a:pPr algn="r"/>
            <a:fld id="{233E2683-BC33-4D9A-909B-63F929C3EA9D}" type="slidenum">
              <a:rPr lang="en-US" sz="1200"/>
              <a:pPr algn="r"/>
              <a:t>3</a:t>
            </a:fld>
            <a:endParaRPr lang="en-US" sz="1200"/>
          </a:p>
        </p:txBody>
      </p:sp>
      <p:sp>
        <p:nvSpPr>
          <p:cNvPr id="74755" name="Rectangle 2"/>
          <p:cNvSpPr>
            <a:spLocks noGrp="1" noRot="1" noChangeAspect="1" noChangeArrowheads="1" noTextEdit="1"/>
          </p:cNvSpPr>
          <p:nvPr>
            <p:ph type="sldImg"/>
          </p:nvPr>
        </p:nvSpPr>
        <p:spPr>
          <a:ln/>
        </p:spPr>
      </p:sp>
      <p:sp>
        <p:nvSpPr>
          <p:cNvPr id="74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t>Where are the risks in your current project?</a:t>
            </a:r>
          </a:p>
        </p:txBody>
      </p:sp>
    </p:spTree>
    <p:extLst>
      <p:ext uri="{BB962C8B-B14F-4D97-AF65-F5344CB8AC3E}">
        <p14:creationId xmlns:p14="http://schemas.microsoft.com/office/powerpoint/2010/main" val="6564623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800">
                <a:solidFill>
                  <a:schemeClr val="tx1"/>
                </a:solidFill>
                <a:latin typeface="Times New Roman" pitchFamily="18" charset="0"/>
                <a:cs typeface="Arial" charset="0"/>
              </a:defRPr>
            </a:lvl1pPr>
            <a:lvl2pPr marL="742950" indent="-285750" eaLnBrk="0" hangingPunct="0">
              <a:defRPr sz="2800">
                <a:solidFill>
                  <a:schemeClr val="tx1"/>
                </a:solidFill>
                <a:latin typeface="Times New Roman" pitchFamily="18" charset="0"/>
                <a:cs typeface="Arial" charset="0"/>
              </a:defRPr>
            </a:lvl2pPr>
            <a:lvl3pPr marL="1143000" indent="-228600" eaLnBrk="0" hangingPunct="0">
              <a:defRPr sz="2800">
                <a:solidFill>
                  <a:schemeClr val="tx1"/>
                </a:solidFill>
                <a:latin typeface="Times New Roman" pitchFamily="18" charset="0"/>
                <a:cs typeface="Arial" charset="0"/>
              </a:defRPr>
            </a:lvl3pPr>
            <a:lvl4pPr marL="1600200" indent="-228600" eaLnBrk="0" hangingPunct="0">
              <a:defRPr sz="2800">
                <a:solidFill>
                  <a:schemeClr val="tx1"/>
                </a:solidFill>
                <a:latin typeface="Times New Roman" pitchFamily="18" charset="0"/>
                <a:cs typeface="Arial" charset="0"/>
              </a:defRPr>
            </a:lvl4pPr>
            <a:lvl5pPr marL="2057400" indent="-228600" eaLnBrk="0" hangingPunct="0">
              <a:defRPr sz="2800">
                <a:solidFill>
                  <a:schemeClr val="tx1"/>
                </a:solidFill>
                <a:latin typeface="Times New Roman" pitchFamily="18" charset="0"/>
                <a:cs typeface="Arial" charset="0"/>
              </a:defRPr>
            </a:lvl5pPr>
            <a:lvl6pPr marL="2514600" indent="-228600" eaLnBrk="0" fontAlgn="base" hangingPunct="0">
              <a:spcBef>
                <a:spcPct val="0"/>
              </a:spcBef>
              <a:spcAft>
                <a:spcPct val="0"/>
              </a:spcAft>
              <a:defRPr sz="2800">
                <a:solidFill>
                  <a:schemeClr val="tx1"/>
                </a:solidFill>
                <a:latin typeface="Times New Roman" pitchFamily="18" charset="0"/>
                <a:cs typeface="Arial" charset="0"/>
              </a:defRPr>
            </a:lvl6pPr>
            <a:lvl7pPr marL="2971800" indent="-228600" eaLnBrk="0" fontAlgn="base" hangingPunct="0">
              <a:spcBef>
                <a:spcPct val="0"/>
              </a:spcBef>
              <a:spcAft>
                <a:spcPct val="0"/>
              </a:spcAft>
              <a:defRPr sz="2800">
                <a:solidFill>
                  <a:schemeClr val="tx1"/>
                </a:solidFill>
                <a:latin typeface="Times New Roman" pitchFamily="18" charset="0"/>
                <a:cs typeface="Arial" charset="0"/>
              </a:defRPr>
            </a:lvl7pPr>
            <a:lvl8pPr marL="3429000" indent="-228600" eaLnBrk="0" fontAlgn="base" hangingPunct="0">
              <a:spcBef>
                <a:spcPct val="0"/>
              </a:spcBef>
              <a:spcAft>
                <a:spcPct val="0"/>
              </a:spcAft>
              <a:defRPr sz="2800">
                <a:solidFill>
                  <a:schemeClr val="tx1"/>
                </a:solidFill>
                <a:latin typeface="Times New Roman" pitchFamily="18" charset="0"/>
                <a:cs typeface="Arial" charset="0"/>
              </a:defRPr>
            </a:lvl8pPr>
            <a:lvl9pPr marL="3886200" indent="-228600" eaLnBrk="0" fontAlgn="base" hangingPunct="0">
              <a:spcBef>
                <a:spcPct val="0"/>
              </a:spcBef>
              <a:spcAft>
                <a:spcPct val="0"/>
              </a:spcAft>
              <a:defRPr sz="2800">
                <a:solidFill>
                  <a:schemeClr val="tx1"/>
                </a:solidFill>
                <a:latin typeface="Times New Roman" pitchFamily="18" charset="0"/>
                <a:cs typeface="Arial" charset="0"/>
              </a:defRPr>
            </a:lvl9pPr>
          </a:lstStyle>
          <a:p>
            <a:pPr algn="r"/>
            <a:fld id="{22FFF803-DB33-44FB-A6E2-548716FB6471}" type="slidenum">
              <a:rPr lang="en-US" sz="1200"/>
              <a:pPr algn="r"/>
              <a:t>4</a:t>
            </a:fld>
            <a:endParaRPr lang="en-US" sz="1200"/>
          </a:p>
        </p:txBody>
      </p:sp>
      <p:sp>
        <p:nvSpPr>
          <p:cNvPr id="75779" name="Rectangle 2"/>
          <p:cNvSpPr>
            <a:spLocks noGrp="1" noRot="1" noChangeAspect="1" noChangeArrowheads="1" noTextEdit="1"/>
          </p:cNvSpPr>
          <p:nvPr>
            <p:ph type="sldImg"/>
          </p:nvPr>
        </p:nvSpPr>
        <p:spPr>
          <a:ln/>
        </p:spPr>
      </p:sp>
      <p:sp>
        <p:nvSpPr>
          <p:cNvPr id="75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Tree>
    <p:extLst>
      <p:ext uri="{BB962C8B-B14F-4D97-AF65-F5344CB8AC3E}">
        <p14:creationId xmlns:p14="http://schemas.microsoft.com/office/powerpoint/2010/main" val="418210659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800">
                <a:solidFill>
                  <a:schemeClr val="tx1"/>
                </a:solidFill>
                <a:latin typeface="Times New Roman" pitchFamily="18" charset="0"/>
                <a:cs typeface="Arial" charset="0"/>
              </a:defRPr>
            </a:lvl1pPr>
            <a:lvl2pPr marL="742950" indent="-285750" eaLnBrk="0" hangingPunct="0">
              <a:defRPr sz="2800">
                <a:solidFill>
                  <a:schemeClr val="tx1"/>
                </a:solidFill>
                <a:latin typeface="Times New Roman" pitchFamily="18" charset="0"/>
                <a:cs typeface="Arial" charset="0"/>
              </a:defRPr>
            </a:lvl2pPr>
            <a:lvl3pPr marL="1143000" indent="-228600" eaLnBrk="0" hangingPunct="0">
              <a:defRPr sz="2800">
                <a:solidFill>
                  <a:schemeClr val="tx1"/>
                </a:solidFill>
                <a:latin typeface="Times New Roman" pitchFamily="18" charset="0"/>
                <a:cs typeface="Arial" charset="0"/>
              </a:defRPr>
            </a:lvl3pPr>
            <a:lvl4pPr marL="1600200" indent="-228600" eaLnBrk="0" hangingPunct="0">
              <a:defRPr sz="2800">
                <a:solidFill>
                  <a:schemeClr val="tx1"/>
                </a:solidFill>
                <a:latin typeface="Times New Roman" pitchFamily="18" charset="0"/>
                <a:cs typeface="Arial" charset="0"/>
              </a:defRPr>
            </a:lvl4pPr>
            <a:lvl5pPr marL="2057400" indent="-228600" eaLnBrk="0" hangingPunct="0">
              <a:defRPr sz="2800">
                <a:solidFill>
                  <a:schemeClr val="tx1"/>
                </a:solidFill>
                <a:latin typeface="Times New Roman" pitchFamily="18" charset="0"/>
                <a:cs typeface="Arial" charset="0"/>
              </a:defRPr>
            </a:lvl5pPr>
            <a:lvl6pPr marL="2514600" indent="-228600" eaLnBrk="0" fontAlgn="base" hangingPunct="0">
              <a:spcBef>
                <a:spcPct val="0"/>
              </a:spcBef>
              <a:spcAft>
                <a:spcPct val="0"/>
              </a:spcAft>
              <a:defRPr sz="2800">
                <a:solidFill>
                  <a:schemeClr val="tx1"/>
                </a:solidFill>
                <a:latin typeface="Times New Roman" pitchFamily="18" charset="0"/>
                <a:cs typeface="Arial" charset="0"/>
              </a:defRPr>
            </a:lvl6pPr>
            <a:lvl7pPr marL="2971800" indent="-228600" eaLnBrk="0" fontAlgn="base" hangingPunct="0">
              <a:spcBef>
                <a:spcPct val="0"/>
              </a:spcBef>
              <a:spcAft>
                <a:spcPct val="0"/>
              </a:spcAft>
              <a:defRPr sz="2800">
                <a:solidFill>
                  <a:schemeClr val="tx1"/>
                </a:solidFill>
                <a:latin typeface="Times New Roman" pitchFamily="18" charset="0"/>
                <a:cs typeface="Arial" charset="0"/>
              </a:defRPr>
            </a:lvl7pPr>
            <a:lvl8pPr marL="3429000" indent="-228600" eaLnBrk="0" fontAlgn="base" hangingPunct="0">
              <a:spcBef>
                <a:spcPct val="0"/>
              </a:spcBef>
              <a:spcAft>
                <a:spcPct val="0"/>
              </a:spcAft>
              <a:defRPr sz="2800">
                <a:solidFill>
                  <a:schemeClr val="tx1"/>
                </a:solidFill>
                <a:latin typeface="Times New Roman" pitchFamily="18" charset="0"/>
                <a:cs typeface="Arial" charset="0"/>
              </a:defRPr>
            </a:lvl8pPr>
            <a:lvl9pPr marL="3886200" indent="-228600" eaLnBrk="0" fontAlgn="base" hangingPunct="0">
              <a:spcBef>
                <a:spcPct val="0"/>
              </a:spcBef>
              <a:spcAft>
                <a:spcPct val="0"/>
              </a:spcAft>
              <a:defRPr sz="2800">
                <a:solidFill>
                  <a:schemeClr val="tx1"/>
                </a:solidFill>
                <a:latin typeface="Times New Roman" pitchFamily="18" charset="0"/>
                <a:cs typeface="Arial" charset="0"/>
              </a:defRPr>
            </a:lvl9pPr>
          </a:lstStyle>
          <a:p>
            <a:pPr algn="r"/>
            <a:fld id="{5BBF6C3C-839D-4AD0-9E9C-981AC26F4AAD}" type="slidenum">
              <a:rPr lang="en-US" sz="1200"/>
              <a:pPr algn="r"/>
              <a:t>5</a:t>
            </a:fld>
            <a:endParaRPr lang="en-US" sz="1200"/>
          </a:p>
        </p:txBody>
      </p:sp>
      <p:sp>
        <p:nvSpPr>
          <p:cNvPr id="76803" name="Rectangle 2"/>
          <p:cNvSpPr>
            <a:spLocks noGrp="1" noRot="1" noChangeAspect="1" noChangeArrowheads="1" noTextEdit="1"/>
          </p:cNvSpPr>
          <p:nvPr>
            <p:ph type="sldImg"/>
          </p:nvPr>
        </p:nvSpPr>
        <p:spPr>
          <a:ln/>
        </p:spPr>
      </p:sp>
      <p:sp>
        <p:nvSpPr>
          <p:cNvPr id="76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t>Project failures that are harder to specifically predict, though you know that they can happen</a:t>
            </a:r>
          </a:p>
          <a:p>
            <a:r>
              <a:rPr lang="en-US"/>
              <a:t>Example: Denver International Airport</a:t>
            </a:r>
          </a:p>
          <a:p>
            <a:r>
              <a:rPr lang="en-US"/>
              <a:t>United Airlines, the dominant carrier, wanted to open the airport sooner than the project plan by a considerable number of months.</a:t>
            </a:r>
          </a:p>
          <a:p>
            <a:r>
              <a:rPr lang="en-US"/>
              <a:t>The supplier of the baggage system had originally estimated it would take 4 years to complete the system.  They were now being required to complete it in 2-½ years.</a:t>
            </a:r>
          </a:p>
          <a:p>
            <a:r>
              <a:rPr lang="en-US"/>
              <a:t>The baggage system failed totally, damaging and/or not delivering baggage as required.</a:t>
            </a:r>
          </a:p>
          <a:p>
            <a:r>
              <a:rPr lang="en-US"/>
              <a:t>The airport opened 8 months behind the new schedule.</a:t>
            </a:r>
          </a:p>
        </p:txBody>
      </p:sp>
    </p:spTree>
    <p:extLst>
      <p:ext uri="{BB962C8B-B14F-4D97-AF65-F5344CB8AC3E}">
        <p14:creationId xmlns:p14="http://schemas.microsoft.com/office/powerpoint/2010/main" val="182215652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800">
                <a:solidFill>
                  <a:schemeClr val="tx1"/>
                </a:solidFill>
                <a:latin typeface="Times New Roman" pitchFamily="18" charset="0"/>
                <a:cs typeface="Arial" charset="0"/>
              </a:defRPr>
            </a:lvl1pPr>
            <a:lvl2pPr marL="742950" indent="-285750" eaLnBrk="0" hangingPunct="0">
              <a:defRPr sz="2800">
                <a:solidFill>
                  <a:schemeClr val="tx1"/>
                </a:solidFill>
                <a:latin typeface="Times New Roman" pitchFamily="18" charset="0"/>
                <a:cs typeface="Arial" charset="0"/>
              </a:defRPr>
            </a:lvl2pPr>
            <a:lvl3pPr marL="1143000" indent="-228600" eaLnBrk="0" hangingPunct="0">
              <a:defRPr sz="2800">
                <a:solidFill>
                  <a:schemeClr val="tx1"/>
                </a:solidFill>
                <a:latin typeface="Times New Roman" pitchFamily="18" charset="0"/>
                <a:cs typeface="Arial" charset="0"/>
              </a:defRPr>
            </a:lvl3pPr>
            <a:lvl4pPr marL="1600200" indent="-228600" eaLnBrk="0" hangingPunct="0">
              <a:defRPr sz="2800">
                <a:solidFill>
                  <a:schemeClr val="tx1"/>
                </a:solidFill>
                <a:latin typeface="Times New Roman" pitchFamily="18" charset="0"/>
                <a:cs typeface="Arial" charset="0"/>
              </a:defRPr>
            </a:lvl4pPr>
            <a:lvl5pPr marL="2057400" indent="-228600" eaLnBrk="0" hangingPunct="0">
              <a:defRPr sz="2800">
                <a:solidFill>
                  <a:schemeClr val="tx1"/>
                </a:solidFill>
                <a:latin typeface="Times New Roman" pitchFamily="18" charset="0"/>
                <a:cs typeface="Arial" charset="0"/>
              </a:defRPr>
            </a:lvl5pPr>
            <a:lvl6pPr marL="2514600" indent="-228600" eaLnBrk="0" fontAlgn="base" hangingPunct="0">
              <a:spcBef>
                <a:spcPct val="0"/>
              </a:spcBef>
              <a:spcAft>
                <a:spcPct val="0"/>
              </a:spcAft>
              <a:defRPr sz="2800">
                <a:solidFill>
                  <a:schemeClr val="tx1"/>
                </a:solidFill>
                <a:latin typeface="Times New Roman" pitchFamily="18" charset="0"/>
                <a:cs typeface="Arial" charset="0"/>
              </a:defRPr>
            </a:lvl6pPr>
            <a:lvl7pPr marL="2971800" indent="-228600" eaLnBrk="0" fontAlgn="base" hangingPunct="0">
              <a:spcBef>
                <a:spcPct val="0"/>
              </a:spcBef>
              <a:spcAft>
                <a:spcPct val="0"/>
              </a:spcAft>
              <a:defRPr sz="2800">
                <a:solidFill>
                  <a:schemeClr val="tx1"/>
                </a:solidFill>
                <a:latin typeface="Times New Roman" pitchFamily="18" charset="0"/>
                <a:cs typeface="Arial" charset="0"/>
              </a:defRPr>
            </a:lvl7pPr>
            <a:lvl8pPr marL="3429000" indent="-228600" eaLnBrk="0" fontAlgn="base" hangingPunct="0">
              <a:spcBef>
                <a:spcPct val="0"/>
              </a:spcBef>
              <a:spcAft>
                <a:spcPct val="0"/>
              </a:spcAft>
              <a:defRPr sz="2800">
                <a:solidFill>
                  <a:schemeClr val="tx1"/>
                </a:solidFill>
                <a:latin typeface="Times New Roman" pitchFamily="18" charset="0"/>
                <a:cs typeface="Arial" charset="0"/>
              </a:defRPr>
            </a:lvl8pPr>
            <a:lvl9pPr marL="3886200" indent="-228600" eaLnBrk="0" fontAlgn="base" hangingPunct="0">
              <a:spcBef>
                <a:spcPct val="0"/>
              </a:spcBef>
              <a:spcAft>
                <a:spcPct val="0"/>
              </a:spcAft>
              <a:defRPr sz="2800">
                <a:solidFill>
                  <a:schemeClr val="tx1"/>
                </a:solidFill>
                <a:latin typeface="Times New Roman" pitchFamily="18" charset="0"/>
                <a:cs typeface="Arial" charset="0"/>
              </a:defRPr>
            </a:lvl9pPr>
          </a:lstStyle>
          <a:p>
            <a:pPr algn="r"/>
            <a:fld id="{D95E398F-5CCF-4DD4-A427-7D2CDFDEC48F}" type="slidenum">
              <a:rPr lang="en-US" sz="1200"/>
              <a:pPr algn="r"/>
              <a:t>6</a:t>
            </a:fld>
            <a:endParaRPr lang="en-US" sz="1200"/>
          </a:p>
        </p:txBody>
      </p:sp>
      <p:sp>
        <p:nvSpPr>
          <p:cNvPr id="77827" name="Rectangle 2"/>
          <p:cNvSpPr>
            <a:spLocks noGrp="1" noRot="1" noChangeAspect="1" noChangeArrowheads="1" noTextEdit="1"/>
          </p:cNvSpPr>
          <p:nvPr>
            <p:ph type="sldImg"/>
          </p:nvPr>
        </p:nvSpPr>
        <p:spPr>
          <a:ln/>
        </p:spPr>
      </p:sp>
      <p:sp>
        <p:nvSpPr>
          <p:cNvPr id="77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Tree>
    <p:extLst>
      <p:ext uri="{BB962C8B-B14F-4D97-AF65-F5344CB8AC3E}">
        <p14:creationId xmlns:p14="http://schemas.microsoft.com/office/powerpoint/2010/main" val="94753679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Rot="1" noChangeAspect="1" noChangeArrowheads="1" noTextEdit="1"/>
          </p:cNvSpPr>
          <p:nvPr>
            <p:ph type="sldImg"/>
          </p:nvPr>
        </p:nvSpPr>
        <p:spPr>
          <a:xfrm>
            <a:off x="393700" y="692150"/>
            <a:ext cx="6070600" cy="3416300"/>
          </a:xfrm>
          <a:ln/>
        </p:spPr>
      </p:sp>
      <p:sp>
        <p:nvSpPr>
          <p:cNvPr id="50179"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Tree>
    <p:extLst>
      <p:ext uri="{BB962C8B-B14F-4D97-AF65-F5344CB8AC3E}">
        <p14:creationId xmlns:p14="http://schemas.microsoft.com/office/powerpoint/2010/main" val="7090479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wmf"/></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041400"/>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solidFill>
                  <a:schemeClr val="accent3">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p:cNvSpPr>
            <a:spLocks noGrp="1"/>
          </p:cNvSpPr>
          <p:nvPr>
            <p:ph type="dt" sz="half" idx="10"/>
          </p:nvPr>
        </p:nvSpPr>
        <p:spPr/>
        <p:txBody>
          <a:bodyPr/>
          <a:lstStyle>
            <a:lvl1pPr>
              <a:defRPr/>
            </a:lvl1pPr>
          </a:lstStyle>
          <a:p>
            <a:r>
              <a:rPr lang="en-US"/>
              <a:t>Dr. Richard Scudder Copyright 2018</a:t>
            </a:r>
            <a:endParaRPr lang="en-US" dirty="0"/>
          </a:p>
        </p:txBody>
      </p:sp>
      <p:sp>
        <p:nvSpPr>
          <p:cNvPr id="5" name="Footer Placeholder 4"/>
          <p:cNvSpPr>
            <a:spLocks noGrp="1"/>
          </p:cNvSpPr>
          <p:nvPr>
            <p:ph type="ftr" sz="quarter" idx="11"/>
          </p:nvPr>
        </p:nvSpPr>
        <p:spPr/>
        <p:txBody>
          <a:bodyPr/>
          <a:lstStyle/>
          <a:p>
            <a:r>
              <a:rPr lang="en-US"/>
              <a:t>Slide 21</a:t>
            </a:r>
            <a:endParaRPr lang="en-US" dirty="0"/>
          </a:p>
        </p:txBody>
      </p:sp>
      <p:sp>
        <p:nvSpPr>
          <p:cNvPr id="6" name="Slide Number Placeholder 5"/>
          <p:cNvSpPr>
            <a:spLocks noGrp="1"/>
          </p:cNvSpPr>
          <p:nvPr>
            <p:ph type="sldNum" sz="quarter" idx="12"/>
          </p:nvPr>
        </p:nvSpPr>
        <p:spPr/>
        <p:txBody>
          <a:bodyPr/>
          <a:lstStyle/>
          <a:p>
            <a:fld id="{71B7BAC7-FE87-40F6-AA24-4F4685D1B022}" type="slidenum">
              <a:rPr lang="en-US" smtClean="0"/>
              <a:t>‹#›</a:t>
            </a:fld>
            <a:endParaRPr lang="en-US" dirty="0"/>
          </a:p>
        </p:txBody>
      </p:sp>
      <p:pic>
        <p:nvPicPr>
          <p:cNvPr id="10" name="Picture 9">
            <a:extLst>
              <a:ext uri="{FF2B5EF4-FFF2-40B4-BE49-F238E27FC236}">
                <a16:creationId xmlns:a16="http://schemas.microsoft.com/office/drawing/2014/main" id="{B722D378-0181-420A-9E73-8B0ABD682208}"/>
              </a:ext>
            </a:extLst>
          </p:cNvPr>
          <p:cNvPicPr>
            <a:picLocks noChangeAspect="1"/>
          </p:cNvPicPr>
          <p:nvPr userDrawn="1"/>
        </p:nvPicPr>
        <p:blipFill>
          <a:blip r:embed="rId2"/>
          <a:stretch>
            <a:fillRect/>
          </a:stretch>
        </p:blipFill>
        <p:spPr>
          <a:xfrm>
            <a:off x="10629900" y="6403974"/>
            <a:ext cx="381000" cy="269875"/>
          </a:xfrm>
          <a:prstGeom prst="rect">
            <a:avLst/>
          </a:prstGeom>
        </p:spPr>
      </p:pic>
    </p:spTree>
    <p:extLst>
      <p:ext uri="{BB962C8B-B14F-4D97-AF65-F5344CB8AC3E}">
        <p14:creationId xmlns:p14="http://schemas.microsoft.com/office/powerpoint/2010/main" val="6467056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lvl1pPr>
              <a:defRPr/>
            </a:lvl1pPr>
          </a:lstStyle>
          <a:p>
            <a:r>
              <a:rPr lang="en-US"/>
              <a:t>Dr. Richard Scudder Copyright 2018</a:t>
            </a:r>
            <a:endParaRPr lang="en-US" dirty="0"/>
          </a:p>
        </p:txBody>
      </p:sp>
      <p:sp>
        <p:nvSpPr>
          <p:cNvPr id="5" name="Footer Placeholder 4"/>
          <p:cNvSpPr>
            <a:spLocks noGrp="1"/>
          </p:cNvSpPr>
          <p:nvPr>
            <p:ph type="ftr" sz="quarter" idx="11"/>
          </p:nvPr>
        </p:nvSpPr>
        <p:spPr/>
        <p:txBody>
          <a:bodyPr/>
          <a:lstStyle/>
          <a:p>
            <a:r>
              <a:rPr lang="en-US"/>
              <a:t>Slide 21</a:t>
            </a:r>
            <a:endParaRPr lang="en-US" dirty="0"/>
          </a:p>
        </p:txBody>
      </p:sp>
      <p:sp>
        <p:nvSpPr>
          <p:cNvPr id="6" name="Slide Number Placeholder 5"/>
          <p:cNvSpPr>
            <a:spLocks noGrp="1"/>
          </p:cNvSpPr>
          <p:nvPr>
            <p:ph type="sldNum" sz="quarter" idx="12"/>
          </p:nvPr>
        </p:nvSpPr>
        <p:spPr/>
        <p:txBody>
          <a:bodyPr/>
          <a:lstStyle/>
          <a:p>
            <a:fld id="{71B7BAC7-FE87-40F6-AA24-4F4685D1B022}" type="slidenum">
              <a:rPr lang="en-US" smtClean="0"/>
              <a:t>‹#›</a:t>
            </a:fld>
            <a:endParaRPr lang="en-US" dirty="0"/>
          </a:p>
        </p:txBody>
      </p:sp>
    </p:spTree>
    <p:extLst>
      <p:ext uri="{BB962C8B-B14F-4D97-AF65-F5344CB8AC3E}">
        <p14:creationId xmlns:p14="http://schemas.microsoft.com/office/powerpoint/2010/main" val="21987939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41658" y="1709738"/>
            <a:ext cx="10105791" cy="2862262"/>
          </a:xfrm>
        </p:spPr>
        <p:txBody>
          <a:bodyPr anchor="b"/>
          <a:lstStyle>
            <a:lvl1pPr>
              <a:defRPr sz="6000"/>
            </a:lvl1pPr>
          </a:lstStyle>
          <a:p>
            <a:r>
              <a:rPr lang="en-US" dirty="0"/>
              <a:t>Click to edit Master title style</a:t>
            </a:r>
          </a:p>
        </p:txBody>
      </p:sp>
      <p:sp>
        <p:nvSpPr>
          <p:cNvPr id="3" name="Text Placeholder 2"/>
          <p:cNvSpPr>
            <a:spLocks noGrp="1"/>
          </p:cNvSpPr>
          <p:nvPr>
            <p:ph type="body" idx="1"/>
          </p:nvPr>
        </p:nvSpPr>
        <p:spPr>
          <a:xfrm>
            <a:off x="1241658" y="4589463"/>
            <a:ext cx="10105791"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dirty="0"/>
              <a:t>Edit Master text styles</a:t>
            </a:r>
          </a:p>
        </p:txBody>
      </p:sp>
      <p:sp>
        <p:nvSpPr>
          <p:cNvPr id="4" name="Date Placeholder 3"/>
          <p:cNvSpPr>
            <a:spLocks noGrp="1"/>
          </p:cNvSpPr>
          <p:nvPr>
            <p:ph type="dt" sz="half" idx="10"/>
          </p:nvPr>
        </p:nvSpPr>
        <p:spPr/>
        <p:txBody>
          <a:bodyPr/>
          <a:lstStyle>
            <a:lvl1pPr>
              <a:defRPr/>
            </a:lvl1pPr>
          </a:lstStyle>
          <a:p>
            <a:r>
              <a:rPr lang="en-US"/>
              <a:t>Dr. Richard Scudder Copyright 2018</a:t>
            </a:r>
            <a:endParaRPr lang="en-US" dirty="0"/>
          </a:p>
        </p:txBody>
      </p:sp>
      <p:sp>
        <p:nvSpPr>
          <p:cNvPr id="5" name="Footer Placeholder 4"/>
          <p:cNvSpPr>
            <a:spLocks noGrp="1"/>
          </p:cNvSpPr>
          <p:nvPr>
            <p:ph type="ftr" sz="quarter" idx="11"/>
          </p:nvPr>
        </p:nvSpPr>
        <p:spPr/>
        <p:txBody>
          <a:bodyPr/>
          <a:lstStyle/>
          <a:p>
            <a:r>
              <a:rPr lang="en-US"/>
              <a:t>Slide 21</a:t>
            </a:r>
            <a:endParaRPr lang="en-US" dirty="0"/>
          </a:p>
        </p:txBody>
      </p:sp>
      <p:sp>
        <p:nvSpPr>
          <p:cNvPr id="6" name="Slide Number Placeholder 5"/>
          <p:cNvSpPr>
            <a:spLocks noGrp="1"/>
          </p:cNvSpPr>
          <p:nvPr>
            <p:ph type="sldNum" sz="quarter" idx="12"/>
          </p:nvPr>
        </p:nvSpPr>
        <p:spPr/>
        <p:txBody>
          <a:bodyPr/>
          <a:lstStyle/>
          <a:p>
            <a:fld id="{71B7BAC7-FE87-40F6-AA24-4F4685D1B022}" type="slidenum">
              <a:rPr lang="en-US" smtClean="0"/>
              <a:t>‹#›</a:t>
            </a:fld>
            <a:endParaRPr lang="en-US"/>
          </a:p>
        </p:txBody>
      </p:sp>
    </p:spTree>
    <p:extLst>
      <p:ext uri="{BB962C8B-B14F-4D97-AF65-F5344CB8AC3E}">
        <p14:creationId xmlns:p14="http://schemas.microsoft.com/office/powerpoint/2010/main" val="40676867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569700" y="1825625"/>
            <a:ext cx="4754880" cy="43513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605325" y="1825625"/>
            <a:ext cx="4754880" cy="43513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r>
              <a:rPr lang="en-US"/>
              <a:t>Dr. Richard Scudder Copyright 2018</a:t>
            </a:r>
            <a:endParaRPr lang="en-US" dirty="0"/>
          </a:p>
        </p:txBody>
      </p:sp>
      <p:sp>
        <p:nvSpPr>
          <p:cNvPr id="6" name="Footer Placeholder 5"/>
          <p:cNvSpPr>
            <a:spLocks noGrp="1"/>
          </p:cNvSpPr>
          <p:nvPr>
            <p:ph type="ftr" sz="quarter" idx="11"/>
          </p:nvPr>
        </p:nvSpPr>
        <p:spPr/>
        <p:txBody>
          <a:bodyPr/>
          <a:lstStyle/>
          <a:p>
            <a:r>
              <a:rPr lang="en-US"/>
              <a:t>Slide 21</a:t>
            </a:r>
            <a:endParaRPr lang="en-US" dirty="0"/>
          </a:p>
        </p:txBody>
      </p:sp>
      <p:sp>
        <p:nvSpPr>
          <p:cNvPr id="7" name="Slide Number Placeholder 6"/>
          <p:cNvSpPr>
            <a:spLocks noGrp="1"/>
          </p:cNvSpPr>
          <p:nvPr>
            <p:ph type="sldNum" sz="quarter" idx="12"/>
          </p:nvPr>
        </p:nvSpPr>
        <p:spPr/>
        <p:txBody>
          <a:bodyPr/>
          <a:lstStyle/>
          <a:p>
            <a:fld id="{71B7BAC7-FE87-40F6-AA24-4F4685D1B022}" type="slidenum">
              <a:rPr lang="en-US" smtClean="0"/>
              <a:t>‹#›</a:t>
            </a:fld>
            <a:endParaRPr lang="en-US"/>
          </a:p>
        </p:txBody>
      </p:sp>
    </p:spTree>
    <p:extLst>
      <p:ext uri="{BB962C8B-B14F-4D97-AF65-F5344CB8AC3E}">
        <p14:creationId xmlns:p14="http://schemas.microsoft.com/office/powerpoint/2010/main" val="106368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324100" y="274638"/>
            <a:ext cx="9023350" cy="1143000"/>
          </a:xfrm>
        </p:spPr>
        <p:txBody>
          <a:bodyPr/>
          <a:lstStyle/>
          <a:p>
            <a:r>
              <a:rPr lang="en-US"/>
              <a:t>Click to edit Master title style</a:t>
            </a:r>
          </a:p>
        </p:txBody>
      </p:sp>
      <p:sp>
        <p:nvSpPr>
          <p:cNvPr id="3" name="Text Placeholder 2"/>
          <p:cNvSpPr>
            <a:spLocks noGrp="1"/>
          </p:cNvSpPr>
          <p:nvPr>
            <p:ph type="body" idx="1"/>
          </p:nvPr>
        </p:nvSpPr>
        <p:spPr>
          <a:xfrm>
            <a:off x="1562100" y="1489075"/>
            <a:ext cx="4754880" cy="641350"/>
          </a:xfrm>
          <a:noFill/>
          <a:ln>
            <a:noFill/>
          </a:ln>
        </p:spPr>
        <p:txBody>
          <a:bodyPr anchor="b"/>
          <a:lstStyle>
            <a:lvl1pPr marL="0" indent="0">
              <a:buNone/>
              <a:defRPr sz="2400" b="0">
                <a:solidFill>
                  <a:schemeClr val="accent3">
                    <a:lumMod val="5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562100" y="2193925"/>
            <a:ext cx="4754880" cy="397827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598920" y="1489075"/>
            <a:ext cx="4754880" cy="641350"/>
          </a:xfrm>
          <a:noFill/>
          <a:ln>
            <a:noFill/>
          </a:ln>
        </p:spPr>
        <p:txBody>
          <a:bodyPr anchor="b"/>
          <a:lstStyle>
            <a:lvl1pPr marL="0" indent="0">
              <a:buNone/>
              <a:defRPr sz="2400" b="0">
                <a:solidFill>
                  <a:schemeClr val="accent3">
                    <a:lumMod val="5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598920" y="2193925"/>
            <a:ext cx="4754880" cy="397827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a:lvl1pPr>
          </a:lstStyle>
          <a:p>
            <a:r>
              <a:rPr lang="en-US"/>
              <a:t>Dr. Richard Scudder Copyright 2018</a:t>
            </a:r>
            <a:endParaRPr lang="en-US" dirty="0"/>
          </a:p>
        </p:txBody>
      </p:sp>
      <p:sp>
        <p:nvSpPr>
          <p:cNvPr id="8" name="Footer Placeholder 7"/>
          <p:cNvSpPr>
            <a:spLocks noGrp="1"/>
          </p:cNvSpPr>
          <p:nvPr>
            <p:ph type="ftr" sz="quarter" idx="11"/>
          </p:nvPr>
        </p:nvSpPr>
        <p:spPr/>
        <p:txBody>
          <a:bodyPr/>
          <a:lstStyle/>
          <a:p>
            <a:r>
              <a:rPr lang="en-US"/>
              <a:t>Slide 21</a:t>
            </a:r>
            <a:endParaRPr lang="en-US" dirty="0"/>
          </a:p>
        </p:txBody>
      </p:sp>
      <p:sp>
        <p:nvSpPr>
          <p:cNvPr id="9" name="Slide Number Placeholder 8"/>
          <p:cNvSpPr>
            <a:spLocks noGrp="1"/>
          </p:cNvSpPr>
          <p:nvPr>
            <p:ph type="sldNum" sz="quarter" idx="12"/>
          </p:nvPr>
        </p:nvSpPr>
        <p:spPr/>
        <p:txBody>
          <a:bodyPr/>
          <a:lstStyle/>
          <a:p>
            <a:fld id="{71B7BAC7-FE87-40F6-AA24-4F4685D1B022}" type="slidenum">
              <a:rPr lang="en-US" smtClean="0"/>
              <a:t>‹#›</a:t>
            </a:fld>
            <a:endParaRPr lang="en-US"/>
          </a:p>
        </p:txBody>
      </p:sp>
    </p:spTree>
    <p:extLst>
      <p:ext uri="{BB962C8B-B14F-4D97-AF65-F5344CB8AC3E}">
        <p14:creationId xmlns:p14="http://schemas.microsoft.com/office/powerpoint/2010/main" val="32316615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r>
              <a:rPr lang="en-US"/>
              <a:t>Dr. Richard Scudder Copyright 2018</a:t>
            </a:r>
            <a:endParaRPr lang="en-US" dirty="0"/>
          </a:p>
        </p:txBody>
      </p:sp>
      <p:sp>
        <p:nvSpPr>
          <p:cNvPr id="4" name="Footer Placeholder 3"/>
          <p:cNvSpPr>
            <a:spLocks noGrp="1"/>
          </p:cNvSpPr>
          <p:nvPr>
            <p:ph type="ftr" sz="quarter" idx="11"/>
          </p:nvPr>
        </p:nvSpPr>
        <p:spPr/>
        <p:txBody>
          <a:bodyPr/>
          <a:lstStyle/>
          <a:p>
            <a:r>
              <a:rPr lang="en-US"/>
              <a:t>Slide 21</a:t>
            </a:r>
            <a:endParaRPr lang="en-US" dirty="0"/>
          </a:p>
        </p:txBody>
      </p:sp>
      <p:sp>
        <p:nvSpPr>
          <p:cNvPr id="5" name="Slide Number Placeholder 4"/>
          <p:cNvSpPr>
            <a:spLocks noGrp="1"/>
          </p:cNvSpPr>
          <p:nvPr>
            <p:ph type="sldNum" sz="quarter" idx="12"/>
          </p:nvPr>
        </p:nvSpPr>
        <p:spPr/>
        <p:txBody>
          <a:bodyPr/>
          <a:lstStyle/>
          <a:p>
            <a:fld id="{71B7BAC7-FE87-40F6-AA24-4F4685D1B022}" type="slidenum">
              <a:rPr lang="en-US" smtClean="0"/>
              <a:t>‹#›</a:t>
            </a:fld>
            <a:endParaRPr lang="en-US"/>
          </a:p>
        </p:txBody>
      </p:sp>
    </p:spTree>
    <p:extLst>
      <p:ext uri="{BB962C8B-B14F-4D97-AF65-F5344CB8AC3E}">
        <p14:creationId xmlns:p14="http://schemas.microsoft.com/office/powerpoint/2010/main" val="5105862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r>
              <a:rPr lang="en-US"/>
              <a:t>Dr. Richard Scudder Copyright 2018</a:t>
            </a:r>
            <a:endParaRPr lang="en-US" dirty="0"/>
          </a:p>
        </p:txBody>
      </p:sp>
      <p:sp>
        <p:nvSpPr>
          <p:cNvPr id="3" name="Footer Placeholder 2"/>
          <p:cNvSpPr>
            <a:spLocks noGrp="1"/>
          </p:cNvSpPr>
          <p:nvPr>
            <p:ph type="ftr" sz="quarter" idx="11"/>
          </p:nvPr>
        </p:nvSpPr>
        <p:spPr/>
        <p:txBody>
          <a:bodyPr/>
          <a:lstStyle/>
          <a:p>
            <a:r>
              <a:rPr lang="en-US"/>
              <a:t>Slide 21</a:t>
            </a:r>
            <a:endParaRPr lang="en-US" dirty="0"/>
          </a:p>
        </p:txBody>
      </p:sp>
      <p:sp>
        <p:nvSpPr>
          <p:cNvPr id="4" name="Slide Number Placeholder 3"/>
          <p:cNvSpPr>
            <a:spLocks noGrp="1"/>
          </p:cNvSpPr>
          <p:nvPr>
            <p:ph type="sldNum" sz="quarter" idx="12"/>
          </p:nvPr>
        </p:nvSpPr>
        <p:spPr/>
        <p:txBody>
          <a:bodyPr/>
          <a:lstStyle/>
          <a:p>
            <a:fld id="{71B7BAC7-FE87-40F6-AA24-4F4685D1B022}" type="slidenum">
              <a:rPr lang="en-US" smtClean="0"/>
              <a:t>‹#›</a:t>
            </a:fld>
            <a:endParaRPr lang="en-US"/>
          </a:p>
        </p:txBody>
      </p:sp>
    </p:spTree>
    <p:extLst>
      <p:ext uri="{BB962C8B-B14F-4D97-AF65-F5344CB8AC3E}">
        <p14:creationId xmlns:p14="http://schemas.microsoft.com/office/powerpoint/2010/main" val="32151414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62100"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678905" y="987425"/>
            <a:ext cx="5676483"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562100" y="2101850"/>
            <a:ext cx="3932237" cy="375920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lvl1pPr>
              <a:defRPr/>
            </a:lvl1pPr>
          </a:lstStyle>
          <a:p>
            <a:r>
              <a:rPr lang="en-US"/>
              <a:t>Dr. Richard Scudder Copyright 2018</a:t>
            </a:r>
            <a:endParaRPr lang="en-US" dirty="0"/>
          </a:p>
        </p:txBody>
      </p:sp>
      <p:sp>
        <p:nvSpPr>
          <p:cNvPr id="6" name="Footer Placeholder 5"/>
          <p:cNvSpPr>
            <a:spLocks noGrp="1"/>
          </p:cNvSpPr>
          <p:nvPr>
            <p:ph type="ftr" sz="quarter" idx="11"/>
          </p:nvPr>
        </p:nvSpPr>
        <p:spPr/>
        <p:txBody>
          <a:bodyPr/>
          <a:lstStyle/>
          <a:p>
            <a:r>
              <a:rPr lang="en-US"/>
              <a:t>Slide 21</a:t>
            </a:r>
            <a:endParaRPr lang="en-US" dirty="0"/>
          </a:p>
        </p:txBody>
      </p:sp>
      <p:sp>
        <p:nvSpPr>
          <p:cNvPr id="7" name="Slide Number Placeholder 6"/>
          <p:cNvSpPr>
            <a:spLocks noGrp="1"/>
          </p:cNvSpPr>
          <p:nvPr>
            <p:ph type="sldNum" sz="quarter" idx="12"/>
          </p:nvPr>
        </p:nvSpPr>
        <p:spPr/>
        <p:txBody>
          <a:bodyPr/>
          <a:lstStyle/>
          <a:p>
            <a:fld id="{71B7BAC7-FE87-40F6-AA24-4F4685D1B022}" type="slidenum">
              <a:rPr lang="en-US" smtClean="0"/>
              <a:t>‹#›</a:t>
            </a:fld>
            <a:endParaRPr lang="en-US"/>
          </a:p>
        </p:txBody>
      </p:sp>
    </p:spTree>
    <p:extLst>
      <p:ext uri="{BB962C8B-B14F-4D97-AF65-F5344CB8AC3E}">
        <p14:creationId xmlns:p14="http://schemas.microsoft.com/office/powerpoint/2010/main" val="21987120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9" name="Title 1"/>
          <p:cNvSpPr>
            <a:spLocks noGrp="1"/>
          </p:cNvSpPr>
          <p:nvPr>
            <p:ph type="title"/>
          </p:nvPr>
        </p:nvSpPr>
        <p:spPr>
          <a:xfrm>
            <a:off x="1562100" y="457200"/>
            <a:ext cx="3932237" cy="1600200"/>
          </a:xfrm>
        </p:spPr>
        <p:txBody>
          <a:bodyPr anchor="b"/>
          <a:lstStyle>
            <a:lvl1pPr>
              <a:defRPr sz="3200"/>
            </a:lvl1pPr>
          </a:lstStyle>
          <a:p>
            <a:r>
              <a:rPr lang="en-US"/>
              <a:t>Click to edit Master title style</a:t>
            </a:r>
          </a:p>
        </p:txBody>
      </p:sp>
      <p:sp>
        <p:nvSpPr>
          <p:cNvPr id="3" name="Picture Placeholder 2" descr="An empty placeholder to add an image. Click on the placeholder and select the image that you wish to add"/>
          <p:cNvSpPr>
            <a:spLocks noGrp="1"/>
          </p:cNvSpPr>
          <p:nvPr>
            <p:ph type="pic" idx="1"/>
          </p:nvPr>
        </p:nvSpPr>
        <p:spPr>
          <a:xfrm>
            <a:off x="5678904" y="987425"/>
            <a:ext cx="5678424"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8" name="Text Placeholder 3"/>
          <p:cNvSpPr>
            <a:spLocks noGrp="1"/>
          </p:cNvSpPr>
          <p:nvPr>
            <p:ph type="body" sz="half" idx="2"/>
          </p:nvPr>
        </p:nvSpPr>
        <p:spPr>
          <a:xfrm>
            <a:off x="1562100" y="2101850"/>
            <a:ext cx="3932237" cy="375920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lvl1pPr>
              <a:defRPr/>
            </a:lvl1pPr>
          </a:lstStyle>
          <a:p>
            <a:r>
              <a:rPr lang="en-US"/>
              <a:t>Dr. Richard Scudder Copyright 2018</a:t>
            </a:r>
            <a:endParaRPr lang="en-US" dirty="0"/>
          </a:p>
        </p:txBody>
      </p:sp>
      <p:sp>
        <p:nvSpPr>
          <p:cNvPr id="6" name="Footer Placeholder 5"/>
          <p:cNvSpPr>
            <a:spLocks noGrp="1"/>
          </p:cNvSpPr>
          <p:nvPr>
            <p:ph type="ftr" sz="quarter" idx="11"/>
          </p:nvPr>
        </p:nvSpPr>
        <p:spPr/>
        <p:txBody>
          <a:bodyPr/>
          <a:lstStyle/>
          <a:p>
            <a:r>
              <a:rPr lang="en-US"/>
              <a:t>Slide 21</a:t>
            </a:r>
            <a:endParaRPr lang="en-US" dirty="0"/>
          </a:p>
        </p:txBody>
      </p:sp>
      <p:sp>
        <p:nvSpPr>
          <p:cNvPr id="7" name="Slide Number Placeholder 6"/>
          <p:cNvSpPr>
            <a:spLocks noGrp="1"/>
          </p:cNvSpPr>
          <p:nvPr>
            <p:ph type="sldNum" sz="quarter" idx="12"/>
          </p:nvPr>
        </p:nvSpPr>
        <p:spPr/>
        <p:txBody>
          <a:bodyPr/>
          <a:lstStyle/>
          <a:p>
            <a:fld id="{71B7BAC7-FE87-40F6-AA24-4F4685D1B022}" type="slidenum">
              <a:rPr lang="en-US" smtClean="0"/>
              <a:t>‹#›</a:t>
            </a:fld>
            <a:endParaRPr lang="en-US"/>
          </a:p>
        </p:txBody>
      </p:sp>
    </p:spTree>
    <p:extLst>
      <p:ext uri="{BB962C8B-B14F-4D97-AF65-F5344CB8AC3E}">
        <p14:creationId xmlns:p14="http://schemas.microsoft.com/office/powerpoint/2010/main" val="16193596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a:xfrm>
            <a:off x="1562100" y="1825625"/>
            <a:ext cx="9791700" cy="43513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r>
              <a:rPr lang="en-US"/>
              <a:t>Dr. Richard Scudder Copyright 2018</a:t>
            </a:r>
            <a:endParaRPr lang="en-US" dirty="0"/>
          </a:p>
        </p:txBody>
      </p:sp>
      <p:sp>
        <p:nvSpPr>
          <p:cNvPr id="5" name="Footer Placeholder 4"/>
          <p:cNvSpPr>
            <a:spLocks noGrp="1"/>
          </p:cNvSpPr>
          <p:nvPr>
            <p:ph type="ftr" sz="quarter" idx="11"/>
          </p:nvPr>
        </p:nvSpPr>
        <p:spPr/>
        <p:txBody>
          <a:bodyPr/>
          <a:lstStyle/>
          <a:p>
            <a:r>
              <a:rPr lang="en-US"/>
              <a:t>Slide 21</a:t>
            </a:r>
            <a:endParaRPr lang="en-US" dirty="0"/>
          </a:p>
        </p:txBody>
      </p:sp>
      <p:sp>
        <p:nvSpPr>
          <p:cNvPr id="6" name="Slide Number Placeholder 5"/>
          <p:cNvSpPr>
            <a:spLocks noGrp="1"/>
          </p:cNvSpPr>
          <p:nvPr>
            <p:ph type="sldNum" sz="quarter" idx="12"/>
          </p:nvPr>
        </p:nvSpPr>
        <p:spPr/>
        <p:txBody>
          <a:bodyPr/>
          <a:lstStyle/>
          <a:p>
            <a:fld id="{71B7BAC7-FE87-40F6-AA24-4F4685D1B022}" type="slidenum">
              <a:rPr lang="en-US" smtClean="0"/>
              <a:t>‹#›</a:t>
            </a:fld>
            <a:endParaRPr lang="en-US"/>
          </a:p>
        </p:txBody>
      </p:sp>
    </p:spTree>
    <p:extLst>
      <p:ext uri="{BB962C8B-B14F-4D97-AF65-F5344CB8AC3E}">
        <p14:creationId xmlns:p14="http://schemas.microsoft.com/office/powerpoint/2010/main" val="28218852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562100" y="365125"/>
            <a:ext cx="70104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r>
              <a:rPr lang="en-US"/>
              <a:t>Dr. Richard Scudder Copyright 2018</a:t>
            </a:r>
            <a:endParaRPr lang="en-US" dirty="0"/>
          </a:p>
        </p:txBody>
      </p:sp>
      <p:sp>
        <p:nvSpPr>
          <p:cNvPr id="5" name="Footer Placeholder 4"/>
          <p:cNvSpPr>
            <a:spLocks noGrp="1"/>
          </p:cNvSpPr>
          <p:nvPr>
            <p:ph type="ftr" sz="quarter" idx="11"/>
          </p:nvPr>
        </p:nvSpPr>
        <p:spPr/>
        <p:txBody>
          <a:bodyPr/>
          <a:lstStyle/>
          <a:p>
            <a:r>
              <a:rPr lang="en-US"/>
              <a:t>Slide 21</a:t>
            </a:r>
            <a:endParaRPr lang="en-US" dirty="0"/>
          </a:p>
        </p:txBody>
      </p:sp>
      <p:sp>
        <p:nvSpPr>
          <p:cNvPr id="6" name="Slide Number Placeholder 5"/>
          <p:cNvSpPr>
            <a:spLocks noGrp="1"/>
          </p:cNvSpPr>
          <p:nvPr>
            <p:ph type="sldNum" sz="quarter" idx="12"/>
          </p:nvPr>
        </p:nvSpPr>
        <p:spPr/>
        <p:txBody>
          <a:bodyPr/>
          <a:lstStyle/>
          <a:p>
            <a:fld id="{71B7BAC7-FE87-40F6-AA24-4F4685D1B022}" type="slidenum">
              <a:rPr lang="en-US" smtClean="0"/>
              <a:t>‹#›</a:t>
            </a:fld>
            <a:endParaRPr lang="en-US"/>
          </a:p>
        </p:txBody>
      </p:sp>
    </p:spTree>
    <p:extLst>
      <p:ext uri="{BB962C8B-B14F-4D97-AF65-F5344CB8AC3E}">
        <p14:creationId xmlns:p14="http://schemas.microsoft.com/office/powerpoint/2010/main" val="33888301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Picture with Caption">
    <p:spTree>
      <p:nvGrpSpPr>
        <p:cNvPr id="1" name=""/>
        <p:cNvGrpSpPr/>
        <p:nvPr/>
      </p:nvGrpSpPr>
      <p:grpSpPr>
        <a:xfrm>
          <a:off x="0" y="0"/>
          <a:ext cx="0" cy="0"/>
          <a:chOff x="0" y="0"/>
          <a:chExt cx="0" cy="0"/>
        </a:xfrm>
      </p:grpSpPr>
      <p:sp>
        <p:nvSpPr>
          <p:cNvPr id="9" name="Title 1"/>
          <p:cNvSpPr>
            <a:spLocks noGrp="1"/>
          </p:cNvSpPr>
          <p:nvPr>
            <p:ph type="title"/>
          </p:nvPr>
        </p:nvSpPr>
        <p:spPr>
          <a:xfrm>
            <a:off x="1562100" y="457200"/>
            <a:ext cx="3932237" cy="1600200"/>
          </a:xfrm>
        </p:spPr>
        <p:txBody>
          <a:bodyPr anchor="b"/>
          <a:lstStyle>
            <a:lvl1pPr>
              <a:defRPr sz="3200"/>
            </a:lvl1pPr>
          </a:lstStyle>
          <a:p>
            <a:r>
              <a:rPr lang="en-US"/>
              <a:t>Click to edit Master title style</a:t>
            </a:r>
          </a:p>
        </p:txBody>
      </p:sp>
      <p:sp>
        <p:nvSpPr>
          <p:cNvPr id="3" name="Picture Placeholder 2" descr="An empty placeholder to add an image. Click on the placeholder and select the image that you wish to add"/>
          <p:cNvSpPr>
            <a:spLocks noGrp="1"/>
          </p:cNvSpPr>
          <p:nvPr>
            <p:ph type="pic" idx="1"/>
          </p:nvPr>
        </p:nvSpPr>
        <p:spPr>
          <a:xfrm>
            <a:off x="5678904" y="987425"/>
            <a:ext cx="5678424"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8" name="Text Placeholder 3"/>
          <p:cNvSpPr>
            <a:spLocks noGrp="1"/>
          </p:cNvSpPr>
          <p:nvPr>
            <p:ph type="body" sz="half" idx="2"/>
          </p:nvPr>
        </p:nvSpPr>
        <p:spPr>
          <a:xfrm>
            <a:off x="1562100" y="2101850"/>
            <a:ext cx="3932237" cy="375920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lvl1pPr>
              <a:defRPr/>
            </a:lvl1pPr>
          </a:lstStyle>
          <a:p>
            <a:r>
              <a:rPr lang="en-US"/>
              <a:t>Dr. Richard Scudder Copyright 2018</a:t>
            </a:r>
            <a:endParaRPr lang="en-US" dirty="0"/>
          </a:p>
        </p:txBody>
      </p:sp>
      <p:sp>
        <p:nvSpPr>
          <p:cNvPr id="6" name="Footer Placeholder 5"/>
          <p:cNvSpPr>
            <a:spLocks noGrp="1"/>
          </p:cNvSpPr>
          <p:nvPr>
            <p:ph type="ftr" sz="quarter" idx="11"/>
          </p:nvPr>
        </p:nvSpPr>
        <p:spPr/>
        <p:txBody>
          <a:bodyPr/>
          <a:lstStyle/>
          <a:p>
            <a:r>
              <a:rPr lang="en-US"/>
              <a:t>Slide 21</a:t>
            </a:r>
            <a:endParaRPr lang="en-US" dirty="0"/>
          </a:p>
        </p:txBody>
      </p:sp>
      <p:sp>
        <p:nvSpPr>
          <p:cNvPr id="7" name="Slide Number Placeholder 6"/>
          <p:cNvSpPr>
            <a:spLocks noGrp="1"/>
          </p:cNvSpPr>
          <p:nvPr>
            <p:ph type="sldNum" sz="quarter" idx="12"/>
          </p:nvPr>
        </p:nvSpPr>
        <p:spPr/>
        <p:txBody>
          <a:bodyPr/>
          <a:lstStyle/>
          <a:p>
            <a:fld id="{71B7BAC7-FE87-40F6-AA24-4F4685D1B022}" type="slidenum">
              <a:rPr lang="en-US" smtClean="0"/>
              <a:t>‹#›</a:t>
            </a:fld>
            <a:endParaRPr lang="en-US"/>
          </a:p>
        </p:txBody>
      </p:sp>
    </p:spTree>
    <p:extLst>
      <p:ext uri="{BB962C8B-B14F-4D97-AF65-F5344CB8AC3E}">
        <p14:creationId xmlns:p14="http://schemas.microsoft.com/office/powerpoint/2010/main" val="34138888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4" Type="http://schemas.openxmlformats.org/officeDocument/2006/relationships/image" Target="../media/image1.jpg"/><Relationship Id="rId15" Type="http://schemas.openxmlformats.org/officeDocument/2006/relationships/image" Target="../media/image2.w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ltGray">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324100" y="365125"/>
            <a:ext cx="9029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562100" y="1825625"/>
            <a:ext cx="97917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562100" y="6356350"/>
            <a:ext cx="2552700" cy="365125"/>
          </a:xfrm>
          <a:prstGeom prst="rect">
            <a:avLst/>
          </a:prstGeom>
        </p:spPr>
        <p:txBody>
          <a:bodyPr vert="horz" lIns="91440" tIns="45720" rIns="91440" bIns="45720" rtlCol="0" anchor="ctr"/>
          <a:lstStyle>
            <a:lvl1pPr algn="l">
              <a:defRPr sz="1200">
                <a:solidFill>
                  <a:schemeClr val="tx1">
                    <a:lumMod val="65000"/>
                    <a:lumOff val="35000"/>
                  </a:schemeClr>
                </a:solidFill>
              </a:defRPr>
            </a:lvl1pPr>
          </a:lstStyle>
          <a:p>
            <a:r>
              <a:rPr lang="en-US"/>
              <a:t>Dr. Richard Scudder Copyright 2018</a:t>
            </a:r>
            <a:endParaRPr lang="en-US" dirty="0"/>
          </a:p>
        </p:txBody>
      </p:sp>
      <p:sp>
        <p:nvSpPr>
          <p:cNvPr id="5" name="Footer Placeholder 4"/>
          <p:cNvSpPr>
            <a:spLocks noGrp="1"/>
          </p:cNvSpPr>
          <p:nvPr>
            <p:ph type="ftr" sz="quarter" idx="3"/>
          </p:nvPr>
        </p:nvSpPr>
        <p:spPr>
          <a:xfrm>
            <a:off x="4648200" y="6356350"/>
            <a:ext cx="2895600" cy="365125"/>
          </a:xfrm>
          <a:prstGeom prst="rect">
            <a:avLst/>
          </a:prstGeom>
        </p:spPr>
        <p:txBody>
          <a:bodyPr vert="horz" lIns="91440" tIns="45720" rIns="91440" bIns="45720" rtlCol="0" anchor="ctr"/>
          <a:lstStyle>
            <a:lvl1pPr algn="ctr">
              <a:defRPr sz="1200">
                <a:solidFill>
                  <a:schemeClr val="tx1">
                    <a:lumMod val="65000"/>
                    <a:lumOff val="35000"/>
                  </a:schemeClr>
                </a:solidFill>
              </a:defRPr>
            </a:lvl1pPr>
          </a:lstStyle>
          <a:p>
            <a:r>
              <a:rPr lang="en-US"/>
              <a:t>Slide 21</a:t>
            </a:r>
            <a:endParaRPr lang="en-US" dirty="0"/>
          </a:p>
        </p:txBody>
      </p:sp>
      <p:sp>
        <p:nvSpPr>
          <p:cNvPr id="6" name="Slide Number Placeholder 5"/>
          <p:cNvSpPr>
            <a:spLocks noGrp="1"/>
          </p:cNvSpPr>
          <p:nvPr>
            <p:ph type="sldNum" sz="quarter" idx="4"/>
          </p:nvPr>
        </p:nvSpPr>
        <p:spPr>
          <a:xfrm>
            <a:off x="8077200" y="6356350"/>
            <a:ext cx="3276600" cy="365125"/>
          </a:xfrm>
          <a:prstGeom prst="rect">
            <a:avLst/>
          </a:prstGeom>
        </p:spPr>
        <p:txBody>
          <a:bodyPr vert="horz" lIns="91440" tIns="45720" rIns="91440" bIns="45720" rtlCol="0" anchor="ctr"/>
          <a:lstStyle>
            <a:lvl1pPr algn="r">
              <a:defRPr sz="1200">
                <a:solidFill>
                  <a:schemeClr val="tx1">
                    <a:lumMod val="65000"/>
                    <a:lumOff val="35000"/>
                  </a:schemeClr>
                </a:solidFill>
              </a:defRPr>
            </a:lvl1pPr>
          </a:lstStyle>
          <a:p>
            <a:fld id="{71B7BAC7-FE87-40F6-AA24-4F4685D1B022}" type="slidenum">
              <a:rPr lang="en-US" smtClean="0"/>
              <a:pPr/>
              <a:t>‹#›</a:t>
            </a:fld>
            <a:endParaRPr lang="en-US" dirty="0"/>
          </a:p>
        </p:txBody>
      </p:sp>
      <p:pic>
        <p:nvPicPr>
          <p:cNvPr id="7" name="Picture 6">
            <a:extLst>
              <a:ext uri="{FF2B5EF4-FFF2-40B4-BE49-F238E27FC236}">
                <a16:creationId xmlns:a16="http://schemas.microsoft.com/office/drawing/2014/main" id="{7E7508D7-AF84-42A0-BB6F-D3D4429CEA22}"/>
              </a:ext>
            </a:extLst>
          </p:cNvPr>
          <p:cNvPicPr>
            <a:picLocks noChangeAspect="1"/>
          </p:cNvPicPr>
          <p:nvPr userDrawn="1"/>
        </p:nvPicPr>
        <p:blipFill>
          <a:blip r:embed="rId15"/>
          <a:stretch>
            <a:fillRect/>
          </a:stretch>
        </p:blipFill>
        <p:spPr>
          <a:xfrm>
            <a:off x="10629900" y="6403974"/>
            <a:ext cx="381000" cy="269875"/>
          </a:xfrm>
          <a:prstGeom prst="rect">
            <a:avLst/>
          </a:prstGeom>
        </p:spPr>
      </p:pic>
    </p:spTree>
    <p:extLst>
      <p:ext uri="{BB962C8B-B14F-4D97-AF65-F5344CB8AC3E}">
        <p14:creationId xmlns:p14="http://schemas.microsoft.com/office/powerpoint/2010/main" val="3219367256"/>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 id="2147483681" r:id="rId12"/>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p:txStyles>
    <p:titleStyle>
      <a:lvl1pPr algn="l" defTabSz="914400" rtl="0" eaLnBrk="1" latinLnBrk="0" hangingPunct="1">
        <a:spcBef>
          <a:spcPct val="0"/>
        </a:spcBef>
        <a:buNone/>
        <a:defRPr sz="4400" kern="1200">
          <a:solidFill>
            <a:schemeClr val="accent1">
              <a:lumMod val="75000"/>
            </a:schemeClr>
          </a:solidFill>
          <a:latin typeface="+mj-lt"/>
          <a:ea typeface="+mj-ea"/>
          <a:cs typeface="+mj-cs"/>
        </a:defRPr>
      </a:lvl1pPr>
    </p:titleStyle>
    <p:bodyStyle>
      <a:lvl1pPr marL="228600" indent="-228600" algn="l" defTabSz="914400" rtl="0" eaLnBrk="1" latinLnBrk="0" hangingPunct="1">
        <a:lnSpc>
          <a:spcPct val="90000"/>
        </a:lnSpc>
        <a:spcBef>
          <a:spcPct val="30000"/>
        </a:spcBef>
        <a:buClr>
          <a:schemeClr val="accent3"/>
        </a:buClr>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ct val="30000"/>
        </a:spcBef>
        <a:buClr>
          <a:schemeClr val="accent3"/>
        </a:buClr>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ct val="30000"/>
        </a:spcBef>
        <a:buClr>
          <a:schemeClr val="accent3"/>
        </a:buClr>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ct val="30000"/>
        </a:spcBef>
        <a:buClr>
          <a:schemeClr val="accent3"/>
        </a:buClr>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ct val="30000"/>
        </a:spcBef>
        <a:buClr>
          <a:schemeClr val="accent3"/>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0" orient="horz" pos="2160">
          <p15:clr>
            <a:srgbClr val="F26B43"/>
          </p15:clr>
        </p15:guide>
        <p15:guide id="1" pos="3840">
          <p15:clr>
            <a:srgbClr val="F26B43"/>
          </p15:clr>
        </p15:guide>
        <p15:guide id="2" pos="1464">
          <p15:clr>
            <a:srgbClr val="F26B43"/>
          </p15:clr>
        </p15:guide>
        <p15:guide id="3" pos="7152">
          <p15:clr>
            <a:srgbClr val="F26B43"/>
          </p15:clr>
        </p15:guide>
        <p15:guide id="4" pos="984">
          <p15:clr>
            <a:srgbClr val="F26B43"/>
          </p15:clr>
        </p15:guide>
        <p15:guide id="5" orient="horz" pos="3888">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 Id="rId3" Type="http://schemas.openxmlformats.org/officeDocument/2006/relationships/image" Target="../media/image3.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 Id="rId3" Type="http://schemas.openxmlformats.org/officeDocument/2006/relationships/image" Target="../media/image3.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 Id="rId3" Type="http://schemas.openxmlformats.org/officeDocument/2006/relationships/image" Target="../media/image3.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 Id="rId3" Type="http://schemas.openxmlformats.org/officeDocument/2006/relationships/image" Target="../media/image3.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 Id="rId3" Type="http://schemas.openxmlformats.org/officeDocument/2006/relationships/image" Target="../media/image4.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emf"/></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diagramData" Target="../diagrams/data1.xml"/><Relationship Id="rId3" Type="http://schemas.openxmlformats.org/officeDocument/2006/relationships/diagramLayout" Target="../diagrams/layout1.xml"/><Relationship Id="rId4" Type="http://schemas.openxmlformats.org/officeDocument/2006/relationships/diagramQuickStyle" Target="../diagrams/quickStyle1.xml"/><Relationship Id="rId5" Type="http://schemas.openxmlformats.org/officeDocument/2006/relationships/diagramColors" Target="../diagrams/colors1.xml"/><Relationship Id="rId6" Type="http://schemas.microsoft.com/office/2007/relationships/diagramDrawing" Target="../diagrams/drawing1.xml"/><Relationship Id="rId7" Type="http://schemas.openxmlformats.org/officeDocument/2006/relationships/image" Target="../media/image5.emf"/></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6.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xml"/><Relationship Id="rId3" Type="http://schemas.openxmlformats.org/officeDocument/2006/relationships/image" Target="../media/image7.jpe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gif"/></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diagramData" Target="../diagrams/data2.xml"/><Relationship Id="rId3" Type="http://schemas.openxmlformats.org/officeDocument/2006/relationships/diagramLayout" Target="../diagrams/layout2.xml"/><Relationship Id="rId4" Type="http://schemas.openxmlformats.org/officeDocument/2006/relationships/diagramQuickStyle" Target="../diagrams/quickStyle2.xml"/><Relationship Id="rId5" Type="http://schemas.openxmlformats.org/officeDocument/2006/relationships/diagramColors" Target="../diagrams/colors2.xml"/><Relationship Id="rId6" Type="http://schemas.microsoft.com/office/2007/relationships/diagramDrawing" Target="../diagrams/drawing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diagramData" Target="../diagrams/data3.xml"/><Relationship Id="rId3" Type="http://schemas.openxmlformats.org/officeDocument/2006/relationships/diagramLayout" Target="../diagrams/layout3.xml"/><Relationship Id="rId4" Type="http://schemas.openxmlformats.org/officeDocument/2006/relationships/diagramQuickStyle" Target="../diagrams/quickStyle3.xml"/><Relationship Id="rId5" Type="http://schemas.openxmlformats.org/officeDocument/2006/relationships/diagramColors" Target="../diagrams/colors3.xml"/><Relationship Id="rId6" Type="http://schemas.microsoft.com/office/2007/relationships/diagramDrawing" Target="../diagrams/drawing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2.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3.png"/><Relationship Id="rId3" Type="http://schemas.openxmlformats.org/officeDocument/2006/relationships/hyperlink" Target="http://whisperinggums.com/2011/01/26/david-mitchell-earth-calling-taylor/" TargetMode="Externa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Footer Placeholder 3"/>
          <p:cNvSpPr txBox="1">
            <a:spLocks noGrp="1"/>
          </p:cNvSpPr>
          <p:nvPr/>
        </p:nvSpPr>
        <p:spPr bwMode="auto">
          <a:xfrm>
            <a:off x="8534400" y="6400800"/>
            <a:ext cx="2133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800">
                <a:solidFill>
                  <a:schemeClr val="tx1"/>
                </a:solidFill>
                <a:latin typeface="Times New Roman" pitchFamily="18" charset="0"/>
                <a:cs typeface="Arial" charset="0"/>
              </a:defRPr>
            </a:lvl1pPr>
            <a:lvl2pPr marL="742950" indent="-285750" eaLnBrk="0" hangingPunct="0">
              <a:defRPr sz="2800">
                <a:solidFill>
                  <a:schemeClr val="tx1"/>
                </a:solidFill>
                <a:latin typeface="Times New Roman" pitchFamily="18" charset="0"/>
                <a:cs typeface="Arial" charset="0"/>
              </a:defRPr>
            </a:lvl2pPr>
            <a:lvl3pPr marL="1143000" indent="-228600" eaLnBrk="0" hangingPunct="0">
              <a:defRPr sz="2800">
                <a:solidFill>
                  <a:schemeClr val="tx1"/>
                </a:solidFill>
                <a:latin typeface="Times New Roman" pitchFamily="18" charset="0"/>
                <a:cs typeface="Arial" charset="0"/>
              </a:defRPr>
            </a:lvl3pPr>
            <a:lvl4pPr marL="1600200" indent="-228600" eaLnBrk="0" hangingPunct="0">
              <a:defRPr sz="2800">
                <a:solidFill>
                  <a:schemeClr val="tx1"/>
                </a:solidFill>
                <a:latin typeface="Times New Roman" pitchFamily="18" charset="0"/>
                <a:cs typeface="Arial" charset="0"/>
              </a:defRPr>
            </a:lvl4pPr>
            <a:lvl5pPr marL="2057400" indent="-228600" eaLnBrk="0" hangingPunct="0">
              <a:defRPr sz="2800">
                <a:solidFill>
                  <a:schemeClr val="tx1"/>
                </a:solidFill>
                <a:latin typeface="Times New Roman" pitchFamily="18" charset="0"/>
                <a:cs typeface="Arial" charset="0"/>
              </a:defRPr>
            </a:lvl5pPr>
            <a:lvl6pPr marL="2514600" indent="-228600" eaLnBrk="0" fontAlgn="base" hangingPunct="0">
              <a:spcBef>
                <a:spcPct val="0"/>
              </a:spcBef>
              <a:spcAft>
                <a:spcPct val="0"/>
              </a:spcAft>
              <a:defRPr sz="2800">
                <a:solidFill>
                  <a:schemeClr val="tx1"/>
                </a:solidFill>
                <a:latin typeface="Times New Roman" pitchFamily="18" charset="0"/>
                <a:cs typeface="Arial" charset="0"/>
              </a:defRPr>
            </a:lvl6pPr>
            <a:lvl7pPr marL="2971800" indent="-228600" eaLnBrk="0" fontAlgn="base" hangingPunct="0">
              <a:spcBef>
                <a:spcPct val="0"/>
              </a:spcBef>
              <a:spcAft>
                <a:spcPct val="0"/>
              </a:spcAft>
              <a:defRPr sz="2800">
                <a:solidFill>
                  <a:schemeClr val="tx1"/>
                </a:solidFill>
                <a:latin typeface="Times New Roman" pitchFamily="18" charset="0"/>
                <a:cs typeface="Arial" charset="0"/>
              </a:defRPr>
            </a:lvl7pPr>
            <a:lvl8pPr marL="3429000" indent="-228600" eaLnBrk="0" fontAlgn="base" hangingPunct="0">
              <a:spcBef>
                <a:spcPct val="0"/>
              </a:spcBef>
              <a:spcAft>
                <a:spcPct val="0"/>
              </a:spcAft>
              <a:defRPr sz="2800">
                <a:solidFill>
                  <a:schemeClr val="tx1"/>
                </a:solidFill>
                <a:latin typeface="Times New Roman" pitchFamily="18" charset="0"/>
                <a:cs typeface="Arial" charset="0"/>
              </a:defRPr>
            </a:lvl8pPr>
            <a:lvl9pPr marL="3886200" indent="-228600" eaLnBrk="0" fontAlgn="base" hangingPunct="0">
              <a:spcBef>
                <a:spcPct val="0"/>
              </a:spcBef>
              <a:spcAft>
                <a:spcPct val="0"/>
              </a:spcAft>
              <a:defRPr sz="2800">
                <a:solidFill>
                  <a:schemeClr val="tx1"/>
                </a:solidFill>
                <a:latin typeface="Times New Roman" pitchFamily="18" charset="0"/>
                <a:cs typeface="Arial" charset="0"/>
              </a:defRPr>
            </a:lvl9pPr>
          </a:lstStyle>
          <a:p>
            <a:pPr algn="ctr"/>
            <a:r>
              <a:rPr lang="en-US" sz="1000" b="1" i="1">
                <a:solidFill>
                  <a:schemeClr val="accent2"/>
                </a:solidFill>
                <a:latin typeface="Comic Sans MS" pitchFamily="66" charset="0"/>
              </a:rPr>
              <a:t>Slide </a:t>
            </a:r>
            <a:fld id="{326B4953-51B6-451E-8E30-673AF2127398}" type="slidenum">
              <a:rPr lang="en-US" sz="1000" b="1" i="1">
                <a:solidFill>
                  <a:schemeClr val="accent2"/>
                </a:solidFill>
                <a:latin typeface="Comic Sans MS" pitchFamily="66" charset="0"/>
              </a:rPr>
              <a:pPr algn="ctr"/>
              <a:t>1</a:t>
            </a:fld>
            <a:endParaRPr lang="en-US" sz="1000" b="1" i="1">
              <a:solidFill>
                <a:schemeClr val="accent2"/>
              </a:solidFill>
              <a:latin typeface="Comic Sans MS" pitchFamily="66" charset="0"/>
            </a:endParaRPr>
          </a:p>
        </p:txBody>
      </p:sp>
      <p:sp>
        <p:nvSpPr>
          <p:cNvPr id="6147" name="Rectangle 2"/>
          <p:cNvSpPr>
            <a:spLocks noGrp="1" noChangeArrowheads="1"/>
          </p:cNvSpPr>
          <p:nvPr>
            <p:ph type="ctrTitle" idx="4294967295"/>
          </p:nvPr>
        </p:nvSpPr>
        <p:spPr>
          <a:xfrm>
            <a:off x="2209800" y="2130426"/>
            <a:ext cx="8153400" cy="1470025"/>
          </a:xfrm>
        </p:spPr>
        <p:txBody>
          <a:bodyPr wrap="square" anchor="ctr" lIns="36576" rIns="36576" tIns="18288" bIns="18288">
            <a:normAutofit/>
          </a:bodyPr>
          <a:lstStyle/>
          <a:p>
            <a:r>
              <a:rPr lang="en-US" sz="6000" dirty="0">
                <a:solidFill>
                  <a:srgbClr val="000066"/>
                </a:solidFill>
              </a:rPr>
              <a:t>Project Risk Management</a:t>
            </a:r>
          </a:p>
        </p:txBody>
      </p:sp>
      <p:pic>
        <p:nvPicPr>
          <p:cNvPr id="6148" name="Picture 3" descr="MPj03873010000[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1"/>
            <a:ext cx="2514600" cy="179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p:cNvSpPr/>
          <p:nvPr/>
        </p:nvSpPr>
        <p:spPr>
          <a:xfrm>
            <a:off x="2590800" y="4075093"/>
            <a:ext cx="3200400" cy="369332"/>
          </a:xfrm>
          <a:prstGeom prst="rect">
            <a:avLst/>
          </a:prstGeom>
        </p:spPr>
        <p:txBody>
          <a:bodyPr wrap="square">
            <a:spAutoFit/>
          </a:bodyPr>
          <a:lstStyle/>
          <a:p>
            <a:r>
              <a:rPr lang="en-US" dirty="0"/>
              <a:t>Analyzing and Planning for Risk</a:t>
            </a:r>
          </a:p>
        </p:txBody>
      </p:sp>
      <p:grpSp>
        <p:nvGrpSpPr>
          <p:cNvPr id="7" name="Group 6"/>
          <p:cNvGrpSpPr/>
          <p:nvPr/>
        </p:nvGrpSpPr>
        <p:grpSpPr>
          <a:xfrm>
            <a:off x="6226623" y="3652077"/>
            <a:ext cx="3438871" cy="2353963"/>
            <a:chOff x="874713" y="1801813"/>
            <a:chExt cx="7947025" cy="4811712"/>
          </a:xfrm>
        </p:grpSpPr>
        <p:sp>
          <p:nvSpPr>
            <p:cNvPr id="8" name="Freeform 17"/>
            <p:cNvSpPr>
              <a:spLocks/>
            </p:cNvSpPr>
            <p:nvPr/>
          </p:nvSpPr>
          <p:spPr bwMode="auto">
            <a:xfrm>
              <a:off x="874713" y="3241675"/>
              <a:ext cx="7947025" cy="1117600"/>
            </a:xfrm>
            <a:custGeom>
              <a:avLst/>
              <a:gdLst>
                <a:gd name="T0" fmla="*/ 46564 w 15019"/>
                <a:gd name="T1" fmla="*/ 239599 h 2113"/>
                <a:gd name="T2" fmla="*/ 696866 w 15019"/>
                <a:gd name="T3" fmla="*/ 139105 h 2113"/>
                <a:gd name="T4" fmla="*/ 1176259 w 15019"/>
                <a:gd name="T5" fmla="*/ 160262 h 2113"/>
                <a:gd name="T6" fmla="*/ 1500617 w 15019"/>
                <a:gd name="T7" fmla="*/ 259169 h 2113"/>
                <a:gd name="T8" fmla="*/ 1903815 w 15019"/>
                <a:gd name="T9" fmla="*/ 460157 h 2113"/>
                <a:gd name="T10" fmla="*/ 2968956 w 15019"/>
                <a:gd name="T11" fmla="*/ 359134 h 2113"/>
                <a:gd name="T12" fmla="*/ 4004467 w 15019"/>
                <a:gd name="T13" fmla="*/ 479198 h 2113"/>
                <a:gd name="T14" fmla="*/ 5659590 w 15019"/>
                <a:gd name="T15" fmla="*/ 239599 h 2113"/>
                <a:gd name="T16" fmla="*/ 6416248 w 15019"/>
                <a:gd name="T17" fmla="*/ 0 h 2113"/>
                <a:gd name="T18" fmla="*/ 7236401 w 15019"/>
                <a:gd name="T19" fmla="*/ 139105 h 2113"/>
                <a:gd name="T20" fmla="*/ 7653886 w 15019"/>
                <a:gd name="T21" fmla="*/ 278739 h 2113"/>
                <a:gd name="T22" fmla="*/ 7947025 w 15019"/>
                <a:gd name="T23" fmla="*/ 359134 h 2113"/>
                <a:gd name="T24" fmla="*/ 7947025 w 15019"/>
                <a:gd name="T25" fmla="*/ 878530 h 2113"/>
                <a:gd name="T26" fmla="*/ 7282965 w 15019"/>
                <a:gd name="T27" fmla="*/ 1057832 h 2113"/>
                <a:gd name="T28" fmla="*/ 6633721 w 15019"/>
                <a:gd name="T29" fmla="*/ 1117600 h 2113"/>
                <a:gd name="T30" fmla="*/ 5953787 w 15019"/>
                <a:gd name="T31" fmla="*/ 1097501 h 2113"/>
                <a:gd name="T32" fmla="*/ 5396082 w 15019"/>
                <a:gd name="T33" fmla="*/ 998594 h 2113"/>
                <a:gd name="T34" fmla="*/ 4730964 w 15019"/>
                <a:gd name="T35" fmla="*/ 897042 h 2113"/>
                <a:gd name="T36" fmla="*/ 4158973 w 15019"/>
                <a:gd name="T37" fmla="*/ 878530 h 2113"/>
                <a:gd name="T38" fmla="*/ 3417660 w 15019"/>
                <a:gd name="T39" fmla="*/ 958925 h 2113"/>
                <a:gd name="T40" fmla="*/ 2705978 w 15019"/>
                <a:gd name="T41" fmla="*/ 1018693 h 2113"/>
                <a:gd name="T42" fmla="*/ 2181609 w 15019"/>
                <a:gd name="T43" fmla="*/ 998594 h 2113"/>
                <a:gd name="T44" fmla="*/ 1331295 w 15019"/>
                <a:gd name="T45" fmla="*/ 938297 h 2113"/>
                <a:gd name="T46" fmla="*/ 866717 w 15019"/>
                <a:gd name="T47" fmla="*/ 778036 h 2113"/>
                <a:gd name="T48" fmla="*/ 481510 w 15019"/>
                <a:gd name="T49" fmla="*/ 640518 h 2113"/>
                <a:gd name="T50" fmla="*/ 170909 w 15019"/>
                <a:gd name="T51" fmla="*/ 597675 h 2113"/>
                <a:gd name="T52" fmla="*/ 0 w 15019"/>
                <a:gd name="T53" fmla="*/ 618303 h 2113"/>
                <a:gd name="T54" fmla="*/ 0 w 15019"/>
                <a:gd name="T55" fmla="*/ 259169 h 2113"/>
                <a:gd name="T56" fmla="*/ 46564 w 15019"/>
                <a:gd name="T57" fmla="*/ 239599 h 2113"/>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15019" h="2113">
                  <a:moveTo>
                    <a:pt x="88" y="453"/>
                  </a:moveTo>
                  <a:lnTo>
                    <a:pt x="1317" y="263"/>
                  </a:lnTo>
                  <a:lnTo>
                    <a:pt x="2223" y="303"/>
                  </a:lnTo>
                  <a:lnTo>
                    <a:pt x="2836" y="490"/>
                  </a:lnTo>
                  <a:lnTo>
                    <a:pt x="3598" y="870"/>
                  </a:lnTo>
                  <a:lnTo>
                    <a:pt x="5611" y="679"/>
                  </a:lnTo>
                  <a:lnTo>
                    <a:pt x="7568" y="906"/>
                  </a:lnTo>
                  <a:lnTo>
                    <a:pt x="10696" y="453"/>
                  </a:lnTo>
                  <a:lnTo>
                    <a:pt x="12126" y="0"/>
                  </a:lnTo>
                  <a:lnTo>
                    <a:pt x="13676" y="263"/>
                  </a:lnTo>
                  <a:lnTo>
                    <a:pt x="14465" y="527"/>
                  </a:lnTo>
                  <a:lnTo>
                    <a:pt x="15019" y="679"/>
                  </a:lnTo>
                  <a:lnTo>
                    <a:pt x="15019" y="1661"/>
                  </a:lnTo>
                  <a:lnTo>
                    <a:pt x="13764" y="2000"/>
                  </a:lnTo>
                  <a:lnTo>
                    <a:pt x="12537" y="2113"/>
                  </a:lnTo>
                  <a:lnTo>
                    <a:pt x="11252" y="2075"/>
                  </a:lnTo>
                  <a:lnTo>
                    <a:pt x="10198" y="1888"/>
                  </a:lnTo>
                  <a:lnTo>
                    <a:pt x="8941" y="1696"/>
                  </a:lnTo>
                  <a:lnTo>
                    <a:pt x="7860" y="1661"/>
                  </a:lnTo>
                  <a:lnTo>
                    <a:pt x="6459" y="1813"/>
                  </a:lnTo>
                  <a:lnTo>
                    <a:pt x="5114" y="1926"/>
                  </a:lnTo>
                  <a:lnTo>
                    <a:pt x="4123" y="1888"/>
                  </a:lnTo>
                  <a:lnTo>
                    <a:pt x="2516" y="1774"/>
                  </a:lnTo>
                  <a:lnTo>
                    <a:pt x="1638" y="1471"/>
                  </a:lnTo>
                  <a:lnTo>
                    <a:pt x="910" y="1211"/>
                  </a:lnTo>
                  <a:lnTo>
                    <a:pt x="323" y="1130"/>
                  </a:lnTo>
                  <a:lnTo>
                    <a:pt x="0" y="1169"/>
                  </a:lnTo>
                  <a:lnTo>
                    <a:pt x="0" y="490"/>
                  </a:lnTo>
                  <a:lnTo>
                    <a:pt x="88" y="453"/>
                  </a:lnTo>
                  <a:close/>
                </a:path>
              </a:pathLst>
            </a:custGeom>
            <a:solidFill>
              <a:srgbClr val="B5B5B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9" name="Freeform 18"/>
            <p:cNvSpPr>
              <a:spLocks/>
            </p:cNvSpPr>
            <p:nvPr/>
          </p:nvSpPr>
          <p:spPr bwMode="auto">
            <a:xfrm>
              <a:off x="3117850" y="3581400"/>
              <a:ext cx="2319338" cy="557213"/>
            </a:xfrm>
            <a:custGeom>
              <a:avLst/>
              <a:gdLst>
                <a:gd name="T0" fmla="*/ 231246 w 4383"/>
                <a:gd name="T1" fmla="*/ 99389 h 1054"/>
                <a:gd name="T2" fmla="*/ 664633 w 4383"/>
                <a:gd name="T3" fmla="*/ 0 h 1054"/>
                <a:gd name="T4" fmla="*/ 942446 w 4383"/>
                <a:gd name="T5" fmla="*/ 0 h 1054"/>
                <a:gd name="T6" fmla="*/ 1236134 w 4383"/>
                <a:gd name="T7" fmla="*/ 59739 h 1054"/>
                <a:gd name="T8" fmla="*/ 1051454 w 4383"/>
                <a:gd name="T9" fmla="*/ 120536 h 1054"/>
                <a:gd name="T10" fmla="*/ 1298575 w 4383"/>
                <a:gd name="T11" fmla="*/ 139568 h 1054"/>
                <a:gd name="T12" fmla="*/ 1097492 w 4383"/>
                <a:gd name="T13" fmla="*/ 198778 h 1054"/>
                <a:gd name="T14" fmla="*/ 1392238 w 4383"/>
                <a:gd name="T15" fmla="*/ 218867 h 1054"/>
                <a:gd name="T16" fmla="*/ 1128184 w 4383"/>
                <a:gd name="T17" fmla="*/ 300810 h 1054"/>
                <a:gd name="T18" fmla="*/ 1453621 w 4383"/>
                <a:gd name="T19" fmla="*/ 278607 h 1054"/>
                <a:gd name="T20" fmla="*/ 1174750 w 4383"/>
                <a:gd name="T21" fmla="*/ 360021 h 1054"/>
                <a:gd name="T22" fmla="*/ 1483254 w 4383"/>
                <a:gd name="T23" fmla="*/ 377996 h 1054"/>
                <a:gd name="T24" fmla="*/ 1190625 w 4383"/>
                <a:gd name="T25" fmla="*/ 419231 h 1054"/>
                <a:gd name="T26" fmla="*/ 1623484 w 4383"/>
                <a:gd name="T27" fmla="*/ 458353 h 1054"/>
                <a:gd name="T28" fmla="*/ 1979613 w 4383"/>
                <a:gd name="T29" fmla="*/ 458353 h 1054"/>
                <a:gd name="T30" fmla="*/ 2319338 w 4383"/>
                <a:gd name="T31" fmla="*/ 458353 h 1054"/>
                <a:gd name="T32" fmla="*/ 1421871 w 4383"/>
                <a:gd name="T33" fmla="*/ 518620 h 1054"/>
                <a:gd name="T34" fmla="*/ 942446 w 4383"/>
                <a:gd name="T35" fmla="*/ 557213 h 1054"/>
                <a:gd name="T36" fmla="*/ 386821 w 4383"/>
                <a:gd name="T37" fmla="*/ 557213 h 1054"/>
                <a:gd name="T38" fmla="*/ 0 w 4383"/>
                <a:gd name="T39" fmla="*/ 518620 h 1054"/>
                <a:gd name="T40" fmla="*/ 153988 w 4383"/>
                <a:gd name="T41" fmla="*/ 139568 h 1054"/>
                <a:gd name="T42" fmla="*/ 231246 w 4383"/>
                <a:gd name="T43" fmla="*/ 99389 h 1054"/>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383" h="1054">
                  <a:moveTo>
                    <a:pt x="437" y="188"/>
                  </a:moveTo>
                  <a:lnTo>
                    <a:pt x="1256" y="0"/>
                  </a:lnTo>
                  <a:lnTo>
                    <a:pt x="1781" y="0"/>
                  </a:lnTo>
                  <a:lnTo>
                    <a:pt x="2336" y="113"/>
                  </a:lnTo>
                  <a:lnTo>
                    <a:pt x="1987" y="228"/>
                  </a:lnTo>
                  <a:lnTo>
                    <a:pt x="2454" y="264"/>
                  </a:lnTo>
                  <a:lnTo>
                    <a:pt x="2074" y="376"/>
                  </a:lnTo>
                  <a:lnTo>
                    <a:pt x="2631" y="414"/>
                  </a:lnTo>
                  <a:lnTo>
                    <a:pt x="2132" y="569"/>
                  </a:lnTo>
                  <a:lnTo>
                    <a:pt x="2747" y="527"/>
                  </a:lnTo>
                  <a:lnTo>
                    <a:pt x="2220" y="681"/>
                  </a:lnTo>
                  <a:lnTo>
                    <a:pt x="2803" y="715"/>
                  </a:lnTo>
                  <a:lnTo>
                    <a:pt x="2250" y="793"/>
                  </a:lnTo>
                  <a:lnTo>
                    <a:pt x="3068" y="867"/>
                  </a:lnTo>
                  <a:lnTo>
                    <a:pt x="3741" y="867"/>
                  </a:lnTo>
                  <a:lnTo>
                    <a:pt x="4383" y="867"/>
                  </a:lnTo>
                  <a:lnTo>
                    <a:pt x="2687" y="981"/>
                  </a:lnTo>
                  <a:lnTo>
                    <a:pt x="1781" y="1054"/>
                  </a:lnTo>
                  <a:lnTo>
                    <a:pt x="731" y="1054"/>
                  </a:lnTo>
                  <a:lnTo>
                    <a:pt x="0" y="981"/>
                  </a:lnTo>
                  <a:lnTo>
                    <a:pt x="291" y="264"/>
                  </a:lnTo>
                  <a:lnTo>
                    <a:pt x="437" y="18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 name="Freeform 19"/>
            <p:cNvSpPr>
              <a:spLocks/>
            </p:cNvSpPr>
            <p:nvPr/>
          </p:nvSpPr>
          <p:spPr bwMode="auto">
            <a:xfrm>
              <a:off x="3906838" y="3319463"/>
              <a:ext cx="415925" cy="601662"/>
            </a:xfrm>
            <a:custGeom>
              <a:avLst/>
              <a:gdLst>
                <a:gd name="T0" fmla="*/ 0 w 786"/>
                <a:gd name="T1" fmla="*/ 441713 h 1136"/>
                <a:gd name="T2" fmla="*/ 91546 w 786"/>
                <a:gd name="T3" fmla="*/ 82093 h 1136"/>
                <a:gd name="T4" fmla="*/ 152929 w 786"/>
                <a:gd name="T5" fmla="*/ 0 h 1136"/>
                <a:gd name="T6" fmla="*/ 261937 w 786"/>
                <a:gd name="T7" fmla="*/ 82093 h 1136"/>
                <a:gd name="T8" fmla="*/ 353483 w 786"/>
                <a:gd name="T9" fmla="*/ 281235 h 1136"/>
                <a:gd name="T10" fmla="*/ 415925 w 786"/>
                <a:gd name="T11" fmla="*/ 601662 h 1136"/>
                <a:gd name="T12" fmla="*/ 61383 w 786"/>
                <a:gd name="T13" fmla="*/ 520099 h 1136"/>
                <a:gd name="T14" fmla="*/ 0 w 786"/>
                <a:gd name="T15" fmla="*/ 441713 h 1136"/>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786" h="1136">
                  <a:moveTo>
                    <a:pt x="0" y="834"/>
                  </a:moveTo>
                  <a:lnTo>
                    <a:pt x="173" y="155"/>
                  </a:lnTo>
                  <a:lnTo>
                    <a:pt x="289" y="0"/>
                  </a:lnTo>
                  <a:lnTo>
                    <a:pt x="495" y="155"/>
                  </a:lnTo>
                  <a:lnTo>
                    <a:pt x="668" y="531"/>
                  </a:lnTo>
                  <a:lnTo>
                    <a:pt x="786" y="1136"/>
                  </a:lnTo>
                  <a:lnTo>
                    <a:pt x="116" y="982"/>
                  </a:lnTo>
                  <a:lnTo>
                    <a:pt x="0" y="834"/>
                  </a:lnTo>
                  <a:close/>
                </a:path>
              </a:pathLst>
            </a:custGeom>
            <a:solidFill>
              <a:srgbClr val="00EA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1" name="Freeform 20"/>
            <p:cNvSpPr>
              <a:spLocks/>
            </p:cNvSpPr>
            <p:nvPr/>
          </p:nvSpPr>
          <p:spPr bwMode="auto">
            <a:xfrm>
              <a:off x="6442075" y="3460750"/>
              <a:ext cx="1854200" cy="520700"/>
            </a:xfrm>
            <a:custGeom>
              <a:avLst/>
              <a:gdLst>
                <a:gd name="T0" fmla="*/ 0 w 3504"/>
                <a:gd name="T1" fmla="*/ 339725 h 984"/>
                <a:gd name="T2" fmla="*/ 539750 w 3504"/>
                <a:gd name="T3" fmla="*/ 159279 h 984"/>
                <a:gd name="T4" fmla="*/ 802217 w 3504"/>
                <a:gd name="T5" fmla="*/ 59796 h 984"/>
                <a:gd name="T6" fmla="*/ 989012 w 3504"/>
                <a:gd name="T7" fmla="*/ 0 h 984"/>
                <a:gd name="T8" fmla="*/ 1113367 w 3504"/>
                <a:gd name="T9" fmla="*/ 0 h 984"/>
                <a:gd name="T10" fmla="*/ 1327150 w 3504"/>
                <a:gd name="T11" fmla="*/ 0 h 984"/>
                <a:gd name="T12" fmla="*/ 1794404 w 3504"/>
                <a:gd name="T13" fmla="*/ 241300 h 984"/>
                <a:gd name="T14" fmla="*/ 1854200 w 3504"/>
                <a:gd name="T15" fmla="*/ 359833 h 984"/>
                <a:gd name="T16" fmla="*/ 1808162 w 3504"/>
                <a:gd name="T17" fmla="*/ 481012 h 984"/>
                <a:gd name="T18" fmla="*/ 1669521 w 3504"/>
                <a:gd name="T19" fmla="*/ 520700 h 984"/>
                <a:gd name="T20" fmla="*/ 1391179 w 3504"/>
                <a:gd name="T21" fmla="*/ 378883 h 984"/>
                <a:gd name="T22" fmla="*/ 911754 w 3504"/>
                <a:gd name="T23" fmla="*/ 319617 h 984"/>
                <a:gd name="T24" fmla="*/ 525463 w 3504"/>
                <a:gd name="T25" fmla="*/ 319617 h 984"/>
                <a:gd name="T26" fmla="*/ 246062 w 3504"/>
                <a:gd name="T27" fmla="*/ 339725 h 984"/>
                <a:gd name="T28" fmla="*/ 0 w 3504"/>
                <a:gd name="T29" fmla="*/ 339725 h 98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3504" h="984">
                  <a:moveTo>
                    <a:pt x="0" y="642"/>
                  </a:moveTo>
                  <a:lnTo>
                    <a:pt x="1020" y="301"/>
                  </a:lnTo>
                  <a:lnTo>
                    <a:pt x="1516" y="113"/>
                  </a:lnTo>
                  <a:lnTo>
                    <a:pt x="1869" y="0"/>
                  </a:lnTo>
                  <a:lnTo>
                    <a:pt x="2104" y="0"/>
                  </a:lnTo>
                  <a:lnTo>
                    <a:pt x="2508" y="0"/>
                  </a:lnTo>
                  <a:lnTo>
                    <a:pt x="3391" y="456"/>
                  </a:lnTo>
                  <a:lnTo>
                    <a:pt x="3504" y="680"/>
                  </a:lnTo>
                  <a:lnTo>
                    <a:pt x="3417" y="909"/>
                  </a:lnTo>
                  <a:lnTo>
                    <a:pt x="3155" y="984"/>
                  </a:lnTo>
                  <a:lnTo>
                    <a:pt x="2629" y="716"/>
                  </a:lnTo>
                  <a:lnTo>
                    <a:pt x="1723" y="604"/>
                  </a:lnTo>
                  <a:lnTo>
                    <a:pt x="993" y="604"/>
                  </a:lnTo>
                  <a:lnTo>
                    <a:pt x="465" y="642"/>
                  </a:lnTo>
                  <a:lnTo>
                    <a:pt x="0" y="64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 name="Freeform 21"/>
            <p:cNvSpPr>
              <a:spLocks/>
            </p:cNvSpPr>
            <p:nvPr/>
          </p:nvSpPr>
          <p:spPr bwMode="auto">
            <a:xfrm>
              <a:off x="6580188" y="3160713"/>
              <a:ext cx="1593850" cy="420687"/>
            </a:xfrm>
            <a:custGeom>
              <a:avLst/>
              <a:gdLst>
                <a:gd name="T0" fmla="*/ 62462 w 3011"/>
                <a:gd name="T1" fmla="*/ 180143 h 794"/>
                <a:gd name="T2" fmla="*/ 185270 w 3011"/>
                <a:gd name="T3" fmla="*/ 80535 h 794"/>
                <a:gd name="T4" fmla="*/ 293785 w 3011"/>
                <a:gd name="T5" fmla="*/ 80535 h 794"/>
                <a:gd name="T6" fmla="*/ 386949 w 3011"/>
                <a:gd name="T7" fmla="*/ 20663 h 794"/>
                <a:gd name="T8" fmla="*/ 463175 w 3011"/>
                <a:gd name="T9" fmla="*/ 40267 h 794"/>
                <a:gd name="T10" fmla="*/ 541517 w 3011"/>
                <a:gd name="T11" fmla="*/ 0 h 794"/>
                <a:gd name="T12" fmla="*/ 697144 w 3011"/>
                <a:gd name="T13" fmla="*/ 20663 h 794"/>
                <a:gd name="T14" fmla="*/ 850653 w 3011"/>
                <a:gd name="T15" fmla="*/ 20663 h 794"/>
                <a:gd name="T16" fmla="*/ 975049 w 3011"/>
                <a:gd name="T17" fmla="*/ 60931 h 794"/>
                <a:gd name="T18" fmla="*/ 1113207 w 3011"/>
                <a:gd name="T19" fmla="*/ 60931 h 794"/>
                <a:gd name="T20" fmla="*/ 1188903 w 3011"/>
                <a:gd name="T21" fmla="*/ 140406 h 794"/>
                <a:gd name="T22" fmla="*/ 1376290 w 3011"/>
                <a:gd name="T23" fmla="*/ 180143 h 794"/>
                <a:gd name="T24" fmla="*/ 1593850 w 3011"/>
                <a:gd name="T25" fmla="*/ 260678 h 794"/>
                <a:gd name="T26" fmla="*/ 1160848 w 3011"/>
                <a:gd name="T27" fmla="*/ 158950 h 794"/>
                <a:gd name="T28" fmla="*/ 1004163 w 3011"/>
                <a:gd name="T29" fmla="*/ 158950 h 794"/>
                <a:gd name="T30" fmla="*/ 805130 w 3011"/>
                <a:gd name="T31" fmla="*/ 180143 h 794"/>
                <a:gd name="T32" fmla="*/ 525637 w 3011"/>
                <a:gd name="T33" fmla="*/ 260678 h 794"/>
                <a:gd name="T34" fmla="*/ 62462 w 3011"/>
                <a:gd name="T35" fmla="*/ 420687 h 794"/>
                <a:gd name="T36" fmla="*/ 0 w 3011"/>
                <a:gd name="T37" fmla="*/ 260678 h 794"/>
                <a:gd name="T38" fmla="*/ 62462 w 3011"/>
                <a:gd name="T39" fmla="*/ 180143 h 794"/>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3011" h="794">
                  <a:moveTo>
                    <a:pt x="118" y="340"/>
                  </a:moveTo>
                  <a:lnTo>
                    <a:pt x="350" y="152"/>
                  </a:lnTo>
                  <a:lnTo>
                    <a:pt x="555" y="152"/>
                  </a:lnTo>
                  <a:lnTo>
                    <a:pt x="731" y="39"/>
                  </a:lnTo>
                  <a:lnTo>
                    <a:pt x="875" y="76"/>
                  </a:lnTo>
                  <a:lnTo>
                    <a:pt x="1023" y="0"/>
                  </a:lnTo>
                  <a:lnTo>
                    <a:pt x="1317" y="39"/>
                  </a:lnTo>
                  <a:lnTo>
                    <a:pt x="1607" y="39"/>
                  </a:lnTo>
                  <a:lnTo>
                    <a:pt x="1842" y="115"/>
                  </a:lnTo>
                  <a:lnTo>
                    <a:pt x="2103" y="115"/>
                  </a:lnTo>
                  <a:lnTo>
                    <a:pt x="2246" y="265"/>
                  </a:lnTo>
                  <a:lnTo>
                    <a:pt x="2600" y="340"/>
                  </a:lnTo>
                  <a:lnTo>
                    <a:pt x="3011" y="492"/>
                  </a:lnTo>
                  <a:lnTo>
                    <a:pt x="2193" y="300"/>
                  </a:lnTo>
                  <a:lnTo>
                    <a:pt x="1897" y="300"/>
                  </a:lnTo>
                  <a:lnTo>
                    <a:pt x="1521" y="340"/>
                  </a:lnTo>
                  <a:lnTo>
                    <a:pt x="993" y="492"/>
                  </a:lnTo>
                  <a:lnTo>
                    <a:pt x="118" y="794"/>
                  </a:lnTo>
                  <a:lnTo>
                    <a:pt x="0" y="492"/>
                  </a:lnTo>
                  <a:lnTo>
                    <a:pt x="118" y="34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3" name="Freeform 22"/>
            <p:cNvSpPr>
              <a:spLocks/>
            </p:cNvSpPr>
            <p:nvPr/>
          </p:nvSpPr>
          <p:spPr bwMode="auto">
            <a:xfrm>
              <a:off x="1155700" y="3259138"/>
              <a:ext cx="833438" cy="201612"/>
            </a:xfrm>
            <a:custGeom>
              <a:avLst/>
              <a:gdLst>
                <a:gd name="T0" fmla="*/ 0 w 1574"/>
                <a:gd name="T1" fmla="*/ 181398 h 379"/>
                <a:gd name="T2" fmla="*/ 107489 w 1574"/>
                <a:gd name="T3" fmla="*/ 101072 h 379"/>
                <a:gd name="T4" fmla="*/ 230334 w 1574"/>
                <a:gd name="T5" fmla="*/ 101072 h 379"/>
                <a:gd name="T6" fmla="*/ 322997 w 1574"/>
                <a:gd name="T7" fmla="*/ 41493 h 379"/>
                <a:gd name="T8" fmla="*/ 431545 w 1574"/>
                <a:gd name="T9" fmla="*/ 21810 h 379"/>
                <a:gd name="T10" fmla="*/ 570275 w 1574"/>
                <a:gd name="T11" fmla="*/ 0 h 379"/>
                <a:gd name="T12" fmla="*/ 724890 w 1574"/>
                <a:gd name="T13" fmla="*/ 21810 h 379"/>
                <a:gd name="T14" fmla="*/ 833438 w 1574"/>
                <a:gd name="T15" fmla="*/ 41493 h 379"/>
                <a:gd name="T16" fmla="*/ 833438 w 1574"/>
                <a:gd name="T17" fmla="*/ 101072 h 379"/>
                <a:gd name="T18" fmla="*/ 648641 w 1574"/>
                <a:gd name="T19" fmla="*/ 201612 h 379"/>
                <a:gd name="T20" fmla="*/ 447960 w 1574"/>
                <a:gd name="T21" fmla="*/ 181398 h 379"/>
                <a:gd name="T22" fmla="*/ 247278 w 1574"/>
                <a:gd name="T23" fmla="*/ 162247 h 379"/>
                <a:gd name="T24" fmla="*/ 122845 w 1574"/>
                <a:gd name="T25" fmla="*/ 181398 h 379"/>
                <a:gd name="T26" fmla="*/ 0 w 1574"/>
                <a:gd name="T27" fmla="*/ 181398 h 37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574" h="379">
                  <a:moveTo>
                    <a:pt x="0" y="341"/>
                  </a:moveTo>
                  <a:lnTo>
                    <a:pt x="203" y="190"/>
                  </a:lnTo>
                  <a:lnTo>
                    <a:pt x="435" y="190"/>
                  </a:lnTo>
                  <a:lnTo>
                    <a:pt x="610" y="78"/>
                  </a:lnTo>
                  <a:lnTo>
                    <a:pt x="815" y="41"/>
                  </a:lnTo>
                  <a:lnTo>
                    <a:pt x="1077" y="0"/>
                  </a:lnTo>
                  <a:lnTo>
                    <a:pt x="1369" y="41"/>
                  </a:lnTo>
                  <a:lnTo>
                    <a:pt x="1574" y="78"/>
                  </a:lnTo>
                  <a:lnTo>
                    <a:pt x="1574" y="190"/>
                  </a:lnTo>
                  <a:lnTo>
                    <a:pt x="1225" y="379"/>
                  </a:lnTo>
                  <a:lnTo>
                    <a:pt x="846" y="341"/>
                  </a:lnTo>
                  <a:lnTo>
                    <a:pt x="467" y="305"/>
                  </a:lnTo>
                  <a:lnTo>
                    <a:pt x="232" y="341"/>
                  </a:lnTo>
                  <a:lnTo>
                    <a:pt x="0" y="34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4" name="Freeform 23"/>
            <p:cNvSpPr>
              <a:spLocks/>
            </p:cNvSpPr>
            <p:nvPr/>
          </p:nvSpPr>
          <p:spPr bwMode="auto">
            <a:xfrm>
              <a:off x="4121150" y="1881188"/>
              <a:ext cx="1577975" cy="1239837"/>
            </a:xfrm>
            <a:custGeom>
              <a:avLst/>
              <a:gdLst>
                <a:gd name="T0" fmla="*/ 372658 w 2981"/>
                <a:gd name="T1" fmla="*/ 60351 h 2342"/>
                <a:gd name="T2" fmla="*/ 325017 w 2981"/>
                <a:gd name="T3" fmla="*/ 400221 h 2342"/>
                <a:gd name="T4" fmla="*/ 0 w 2981"/>
                <a:gd name="T5" fmla="*/ 719444 h 2342"/>
                <a:gd name="T6" fmla="*/ 139218 w 2981"/>
                <a:gd name="T7" fmla="*/ 739032 h 2342"/>
                <a:gd name="T8" fmla="*/ 340898 w 2981"/>
                <a:gd name="T9" fmla="*/ 699327 h 2342"/>
                <a:gd name="T10" fmla="*/ 1115328 w 2981"/>
                <a:gd name="T11" fmla="*/ 1239837 h 2342"/>
                <a:gd name="T12" fmla="*/ 1577975 w 2981"/>
                <a:gd name="T13" fmla="*/ 1060373 h 2342"/>
                <a:gd name="T14" fmla="*/ 1021105 w 2981"/>
                <a:gd name="T15" fmla="*/ 301754 h 2342"/>
                <a:gd name="T16" fmla="*/ 897768 w 2981"/>
                <a:gd name="T17" fmla="*/ 21176 h 2342"/>
                <a:gd name="T18" fmla="*/ 572221 w 2981"/>
                <a:gd name="T19" fmla="*/ 0 h 2342"/>
                <a:gd name="T20" fmla="*/ 372658 w 2981"/>
                <a:gd name="T21" fmla="*/ 60351 h 234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981" h="2342">
                  <a:moveTo>
                    <a:pt x="704" y="114"/>
                  </a:moveTo>
                  <a:lnTo>
                    <a:pt x="614" y="756"/>
                  </a:lnTo>
                  <a:lnTo>
                    <a:pt x="0" y="1359"/>
                  </a:lnTo>
                  <a:lnTo>
                    <a:pt x="263" y="1396"/>
                  </a:lnTo>
                  <a:lnTo>
                    <a:pt x="644" y="1321"/>
                  </a:lnTo>
                  <a:lnTo>
                    <a:pt x="2107" y="2342"/>
                  </a:lnTo>
                  <a:lnTo>
                    <a:pt x="2981" y="2003"/>
                  </a:lnTo>
                  <a:lnTo>
                    <a:pt x="1929" y="570"/>
                  </a:lnTo>
                  <a:lnTo>
                    <a:pt x="1696" y="40"/>
                  </a:lnTo>
                  <a:lnTo>
                    <a:pt x="1081" y="0"/>
                  </a:lnTo>
                  <a:lnTo>
                    <a:pt x="704" y="11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5" name="Freeform 24"/>
            <p:cNvSpPr>
              <a:spLocks/>
            </p:cNvSpPr>
            <p:nvPr/>
          </p:nvSpPr>
          <p:spPr bwMode="auto">
            <a:xfrm>
              <a:off x="4540250" y="1881188"/>
              <a:ext cx="665163" cy="620712"/>
            </a:xfrm>
            <a:custGeom>
              <a:avLst/>
              <a:gdLst>
                <a:gd name="T0" fmla="*/ 324909 w 1257"/>
                <a:gd name="T1" fmla="*/ 0 h 1171"/>
                <a:gd name="T2" fmla="*/ 448205 w 1257"/>
                <a:gd name="T3" fmla="*/ 21203 h 1171"/>
                <a:gd name="T4" fmla="*/ 557742 w 1257"/>
                <a:gd name="T5" fmla="*/ 302140 h 1171"/>
                <a:gd name="T6" fmla="*/ 665163 w 1257"/>
                <a:gd name="T7" fmla="*/ 320692 h 1171"/>
                <a:gd name="T8" fmla="*/ 525463 w 1257"/>
                <a:gd name="T9" fmla="*/ 459571 h 1171"/>
                <a:gd name="T10" fmla="*/ 15875 w 1257"/>
                <a:gd name="T11" fmla="*/ 620712 h 1171"/>
                <a:gd name="T12" fmla="*/ 293688 w 1257"/>
                <a:gd name="T13" fmla="*/ 459571 h 1171"/>
                <a:gd name="T14" fmla="*/ 0 w 1257"/>
                <a:gd name="T15" fmla="*/ 520529 h 1171"/>
                <a:gd name="T16" fmla="*/ 355600 w 1257"/>
                <a:gd name="T17" fmla="*/ 400733 h 1171"/>
                <a:gd name="T18" fmla="*/ 47625 w 1257"/>
                <a:gd name="T19" fmla="*/ 439958 h 1171"/>
                <a:gd name="T20" fmla="*/ 403225 w 1257"/>
                <a:gd name="T21" fmla="*/ 302140 h 1171"/>
                <a:gd name="T22" fmla="*/ 324909 w 1257"/>
                <a:gd name="T23" fmla="*/ 160611 h 1171"/>
                <a:gd name="T24" fmla="*/ 339725 w 1257"/>
                <a:gd name="T25" fmla="*/ 80041 h 1171"/>
                <a:gd name="T26" fmla="*/ 184679 w 1257"/>
                <a:gd name="T27" fmla="*/ 0 h 1171"/>
                <a:gd name="T28" fmla="*/ 324909 w 1257"/>
                <a:gd name="T29" fmla="*/ 0 h 117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1257" h="1171">
                  <a:moveTo>
                    <a:pt x="614" y="0"/>
                  </a:moveTo>
                  <a:lnTo>
                    <a:pt x="847" y="40"/>
                  </a:lnTo>
                  <a:lnTo>
                    <a:pt x="1054" y="570"/>
                  </a:lnTo>
                  <a:lnTo>
                    <a:pt x="1257" y="605"/>
                  </a:lnTo>
                  <a:lnTo>
                    <a:pt x="993" y="867"/>
                  </a:lnTo>
                  <a:lnTo>
                    <a:pt x="30" y="1171"/>
                  </a:lnTo>
                  <a:lnTo>
                    <a:pt x="555" y="867"/>
                  </a:lnTo>
                  <a:lnTo>
                    <a:pt x="0" y="982"/>
                  </a:lnTo>
                  <a:lnTo>
                    <a:pt x="672" y="756"/>
                  </a:lnTo>
                  <a:lnTo>
                    <a:pt x="90" y="830"/>
                  </a:lnTo>
                  <a:lnTo>
                    <a:pt x="762" y="570"/>
                  </a:lnTo>
                  <a:lnTo>
                    <a:pt x="614" y="303"/>
                  </a:lnTo>
                  <a:lnTo>
                    <a:pt x="642" y="151"/>
                  </a:lnTo>
                  <a:lnTo>
                    <a:pt x="349" y="0"/>
                  </a:lnTo>
                  <a:lnTo>
                    <a:pt x="614" y="0"/>
                  </a:lnTo>
                  <a:close/>
                </a:path>
              </a:pathLst>
            </a:custGeom>
            <a:solidFill>
              <a:srgbClr val="B5B5B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6" name="Freeform 25"/>
            <p:cNvSpPr>
              <a:spLocks/>
            </p:cNvSpPr>
            <p:nvPr/>
          </p:nvSpPr>
          <p:spPr bwMode="auto">
            <a:xfrm>
              <a:off x="4446588" y="2041525"/>
              <a:ext cx="557212" cy="239713"/>
            </a:xfrm>
            <a:custGeom>
              <a:avLst/>
              <a:gdLst>
                <a:gd name="T0" fmla="*/ 32249 w 1054"/>
                <a:gd name="T1" fmla="*/ 80434 h 453"/>
                <a:gd name="T2" fmla="*/ 170230 w 1054"/>
                <a:gd name="T3" fmla="*/ 19579 h 453"/>
                <a:gd name="T4" fmla="*/ 525492 w 1054"/>
                <a:gd name="T5" fmla="*/ 0 h 453"/>
                <a:gd name="T6" fmla="*/ 557212 w 1054"/>
                <a:gd name="T7" fmla="*/ 141288 h 453"/>
                <a:gd name="T8" fmla="*/ 200364 w 1054"/>
                <a:gd name="T9" fmla="*/ 218017 h 453"/>
                <a:gd name="T10" fmla="*/ 0 w 1054"/>
                <a:gd name="T11" fmla="*/ 239713 h 453"/>
                <a:gd name="T12" fmla="*/ 32249 w 1054"/>
                <a:gd name="T13" fmla="*/ 80434 h 453"/>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054" h="453">
                  <a:moveTo>
                    <a:pt x="61" y="152"/>
                  </a:moveTo>
                  <a:lnTo>
                    <a:pt x="322" y="37"/>
                  </a:lnTo>
                  <a:lnTo>
                    <a:pt x="994" y="0"/>
                  </a:lnTo>
                  <a:lnTo>
                    <a:pt x="1054" y="267"/>
                  </a:lnTo>
                  <a:lnTo>
                    <a:pt x="379" y="412"/>
                  </a:lnTo>
                  <a:lnTo>
                    <a:pt x="0" y="453"/>
                  </a:lnTo>
                  <a:lnTo>
                    <a:pt x="61" y="152"/>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7" name="Freeform 26"/>
            <p:cNvSpPr>
              <a:spLocks/>
            </p:cNvSpPr>
            <p:nvPr/>
          </p:nvSpPr>
          <p:spPr bwMode="auto">
            <a:xfrm>
              <a:off x="5961063" y="2541588"/>
              <a:ext cx="682625" cy="479425"/>
            </a:xfrm>
            <a:custGeom>
              <a:avLst/>
              <a:gdLst>
                <a:gd name="T0" fmla="*/ 542708 w 1288"/>
                <a:gd name="T1" fmla="*/ 0 h 905"/>
                <a:gd name="T2" fmla="*/ 0 w 1288"/>
                <a:gd name="T3" fmla="*/ 439164 h 905"/>
                <a:gd name="T4" fmla="*/ 171716 w 1288"/>
                <a:gd name="T5" fmla="*/ 479425 h 905"/>
                <a:gd name="T6" fmla="*/ 682625 w 1288"/>
                <a:gd name="T7" fmla="*/ 58802 h 905"/>
                <a:gd name="T8" fmla="*/ 542708 w 1288"/>
                <a:gd name="T9" fmla="*/ 0 h 90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88" h="905">
                  <a:moveTo>
                    <a:pt x="1024" y="0"/>
                  </a:moveTo>
                  <a:lnTo>
                    <a:pt x="0" y="829"/>
                  </a:lnTo>
                  <a:lnTo>
                    <a:pt x="324" y="905"/>
                  </a:lnTo>
                  <a:lnTo>
                    <a:pt x="1288" y="111"/>
                  </a:lnTo>
                  <a:lnTo>
                    <a:pt x="1024"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8" name="Freeform 27"/>
            <p:cNvSpPr>
              <a:spLocks/>
            </p:cNvSpPr>
            <p:nvPr/>
          </p:nvSpPr>
          <p:spPr bwMode="auto">
            <a:xfrm>
              <a:off x="3906838" y="2860675"/>
              <a:ext cx="865187" cy="500063"/>
            </a:xfrm>
            <a:custGeom>
              <a:avLst/>
              <a:gdLst>
                <a:gd name="T0" fmla="*/ 61421 w 1634"/>
                <a:gd name="T1" fmla="*/ 0 h 944"/>
                <a:gd name="T2" fmla="*/ 865187 w 1634"/>
                <a:gd name="T3" fmla="*/ 399415 h 944"/>
                <a:gd name="T4" fmla="*/ 740227 w 1634"/>
                <a:gd name="T5" fmla="*/ 500063 h 944"/>
                <a:gd name="T6" fmla="*/ 0 w 1634"/>
                <a:gd name="T7" fmla="*/ 101178 h 944"/>
                <a:gd name="T8" fmla="*/ 61421 w 1634"/>
                <a:gd name="T9" fmla="*/ 0 h 94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34" h="944">
                  <a:moveTo>
                    <a:pt x="116" y="0"/>
                  </a:moveTo>
                  <a:lnTo>
                    <a:pt x="1634" y="754"/>
                  </a:lnTo>
                  <a:lnTo>
                    <a:pt x="1398" y="944"/>
                  </a:lnTo>
                  <a:lnTo>
                    <a:pt x="0" y="191"/>
                  </a:lnTo>
                  <a:lnTo>
                    <a:pt x="116"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9" name="Freeform 28"/>
            <p:cNvSpPr>
              <a:spLocks/>
            </p:cNvSpPr>
            <p:nvPr/>
          </p:nvSpPr>
          <p:spPr bwMode="auto">
            <a:xfrm>
              <a:off x="4386263" y="2301875"/>
              <a:ext cx="1020762" cy="939800"/>
            </a:xfrm>
            <a:custGeom>
              <a:avLst/>
              <a:gdLst>
                <a:gd name="T0" fmla="*/ 0 w 1928"/>
                <a:gd name="T1" fmla="*/ 419336 h 1775"/>
                <a:gd name="T2" fmla="*/ 92123 w 1928"/>
                <a:gd name="T3" fmla="*/ 679303 h 1775"/>
                <a:gd name="T4" fmla="*/ 168892 w 1928"/>
                <a:gd name="T5" fmla="*/ 779372 h 1775"/>
                <a:gd name="T6" fmla="*/ 184775 w 1928"/>
                <a:gd name="T7" fmla="*/ 879970 h 1775"/>
                <a:gd name="T8" fmla="*/ 277427 w 1928"/>
                <a:gd name="T9" fmla="*/ 939800 h 1775"/>
                <a:gd name="T10" fmla="*/ 446848 w 1928"/>
                <a:gd name="T11" fmla="*/ 920210 h 1775"/>
                <a:gd name="T12" fmla="*/ 895814 w 1928"/>
                <a:gd name="T13" fmla="*/ 679303 h 1775"/>
                <a:gd name="T14" fmla="*/ 1020762 w 1928"/>
                <a:gd name="T15" fmla="*/ 379626 h 1775"/>
                <a:gd name="T16" fmla="*/ 988466 w 1928"/>
                <a:gd name="T17" fmla="*/ 99539 h 1775"/>
                <a:gd name="T18" fmla="*/ 866165 w 1928"/>
                <a:gd name="T19" fmla="*/ 0 h 1775"/>
                <a:gd name="T20" fmla="*/ 711039 w 1928"/>
                <a:gd name="T21" fmla="*/ 19061 h 1775"/>
                <a:gd name="T22" fmla="*/ 277427 w 1928"/>
                <a:gd name="T23" fmla="*/ 279028 h 1775"/>
                <a:gd name="T24" fmla="*/ 0 w 1928"/>
                <a:gd name="T25" fmla="*/ 419336 h 177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928" h="1775">
                  <a:moveTo>
                    <a:pt x="0" y="792"/>
                  </a:moveTo>
                  <a:lnTo>
                    <a:pt x="174" y="1283"/>
                  </a:lnTo>
                  <a:lnTo>
                    <a:pt x="319" y="1472"/>
                  </a:lnTo>
                  <a:lnTo>
                    <a:pt x="349" y="1662"/>
                  </a:lnTo>
                  <a:lnTo>
                    <a:pt x="524" y="1775"/>
                  </a:lnTo>
                  <a:lnTo>
                    <a:pt x="844" y="1738"/>
                  </a:lnTo>
                  <a:lnTo>
                    <a:pt x="1692" y="1283"/>
                  </a:lnTo>
                  <a:lnTo>
                    <a:pt x="1928" y="717"/>
                  </a:lnTo>
                  <a:lnTo>
                    <a:pt x="1867" y="188"/>
                  </a:lnTo>
                  <a:lnTo>
                    <a:pt x="1636" y="0"/>
                  </a:lnTo>
                  <a:lnTo>
                    <a:pt x="1343" y="36"/>
                  </a:lnTo>
                  <a:lnTo>
                    <a:pt x="524" y="527"/>
                  </a:lnTo>
                  <a:lnTo>
                    <a:pt x="0" y="792"/>
                  </a:lnTo>
                  <a:close/>
                </a:path>
              </a:pathLst>
            </a:custGeom>
            <a:solidFill>
              <a:srgbClr val="FFC98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0" name="Freeform 29"/>
            <p:cNvSpPr>
              <a:spLocks/>
            </p:cNvSpPr>
            <p:nvPr/>
          </p:nvSpPr>
          <p:spPr bwMode="auto">
            <a:xfrm>
              <a:off x="6426200" y="1801813"/>
              <a:ext cx="1174750" cy="879475"/>
            </a:xfrm>
            <a:custGeom>
              <a:avLst/>
              <a:gdLst>
                <a:gd name="T0" fmla="*/ 864798 w 2221"/>
                <a:gd name="T1" fmla="*/ 0 h 1663"/>
                <a:gd name="T2" fmla="*/ 463870 w 2221"/>
                <a:gd name="T3" fmla="*/ 279761 h 1663"/>
                <a:gd name="T4" fmla="*/ 231671 w 2221"/>
                <a:gd name="T5" fmla="*/ 480194 h 1663"/>
                <a:gd name="T6" fmla="*/ 216861 w 2221"/>
                <a:gd name="T7" fmla="*/ 620868 h 1663"/>
                <a:gd name="T8" fmla="*/ 0 w 2221"/>
                <a:gd name="T9" fmla="*/ 799090 h 1663"/>
                <a:gd name="T10" fmla="*/ 124298 w 2221"/>
                <a:gd name="T11" fmla="*/ 879475 h 1663"/>
                <a:gd name="T12" fmla="*/ 370779 w 2221"/>
                <a:gd name="T13" fmla="*/ 699667 h 1663"/>
                <a:gd name="T14" fmla="*/ 587111 w 2221"/>
                <a:gd name="T15" fmla="*/ 660532 h 1663"/>
                <a:gd name="T16" fmla="*/ 1174750 w 2221"/>
                <a:gd name="T17" fmla="*/ 160241 h 1663"/>
                <a:gd name="T18" fmla="*/ 1144601 w 2221"/>
                <a:gd name="T19" fmla="*/ 101539 h 1663"/>
                <a:gd name="T20" fmla="*/ 1004435 w 2221"/>
                <a:gd name="T21" fmla="*/ 40721 h 1663"/>
                <a:gd name="T22" fmla="*/ 864798 w 2221"/>
                <a:gd name="T23" fmla="*/ 0 h 166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2221" h="1663">
                  <a:moveTo>
                    <a:pt x="1635" y="0"/>
                  </a:moveTo>
                  <a:lnTo>
                    <a:pt x="877" y="529"/>
                  </a:lnTo>
                  <a:lnTo>
                    <a:pt x="438" y="908"/>
                  </a:lnTo>
                  <a:lnTo>
                    <a:pt x="410" y="1174"/>
                  </a:lnTo>
                  <a:lnTo>
                    <a:pt x="0" y="1511"/>
                  </a:lnTo>
                  <a:lnTo>
                    <a:pt x="235" y="1663"/>
                  </a:lnTo>
                  <a:lnTo>
                    <a:pt x="701" y="1323"/>
                  </a:lnTo>
                  <a:lnTo>
                    <a:pt x="1110" y="1249"/>
                  </a:lnTo>
                  <a:lnTo>
                    <a:pt x="2221" y="303"/>
                  </a:lnTo>
                  <a:lnTo>
                    <a:pt x="2164" y="192"/>
                  </a:lnTo>
                  <a:lnTo>
                    <a:pt x="1899" y="77"/>
                  </a:lnTo>
                  <a:lnTo>
                    <a:pt x="1635" y="0"/>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1" name="Freeform 30"/>
            <p:cNvSpPr>
              <a:spLocks/>
            </p:cNvSpPr>
            <p:nvPr/>
          </p:nvSpPr>
          <p:spPr bwMode="auto">
            <a:xfrm>
              <a:off x="2454275" y="2062163"/>
              <a:ext cx="1590675" cy="919162"/>
            </a:xfrm>
            <a:custGeom>
              <a:avLst/>
              <a:gdLst>
                <a:gd name="T0" fmla="*/ 277283 w 3006"/>
                <a:gd name="T1" fmla="*/ 0 h 1737"/>
                <a:gd name="T2" fmla="*/ 1127125 w 3006"/>
                <a:gd name="T3" fmla="*/ 420158 h 1737"/>
                <a:gd name="T4" fmla="*/ 1221317 w 3006"/>
                <a:gd name="T5" fmla="*/ 619654 h 1737"/>
                <a:gd name="T6" fmla="*/ 1590675 w 3006"/>
                <a:gd name="T7" fmla="*/ 839258 h 1737"/>
                <a:gd name="T8" fmla="*/ 1499129 w 3006"/>
                <a:gd name="T9" fmla="*/ 919162 h 1737"/>
                <a:gd name="T10" fmla="*/ 1143000 w 3006"/>
                <a:gd name="T11" fmla="*/ 739245 h 1737"/>
                <a:gd name="T12" fmla="*/ 974196 w 3006"/>
                <a:gd name="T13" fmla="*/ 739245 h 1737"/>
                <a:gd name="T14" fmla="*/ 772054 w 3006"/>
                <a:gd name="T15" fmla="*/ 739245 h 1737"/>
                <a:gd name="T16" fmla="*/ 139171 w 3006"/>
                <a:gd name="T17" fmla="*/ 420158 h 1737"/>
                <a:gd name="T18" fmla="*/ 0 w 3006"/>
                <a:gd name="T19" fmla="*/ 259292 h 1737"/>
                <a:gd name="T20" fmla="*/ 153458 w 3006"/>
                <a:gd name="T21" fmla="*/ 80433 h 1737"/>
                <a:gd name="T22" fmla="*/ 277283 w 3006"/>
                <a:gd name="T23" fmla="*/ 0 h 173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3006" h="1737">
                  <a:moveTo>
                    <a:pt x="524" y="0"/>
                  </a:moveTo>
                  <a:lnTo>
                    <a:pt x="2130" y="794"/>
                  </a:lnTo>
                  <a:lnTo>
                    <a:pt x="2308" y="1171"/>
                  </a:lnTo>
                  <a:lnTo>
                    <a:pt x="3006" y="1586"/>
                  </a:lnTo>
                  <a:lnTo>
                    <a:pt x="2833" y="1737"/>
                  </a:lnTo>
                  <a:lnTo>
                    <a:pt x="2160" y="1397"/>
                  </a:lnTo>
                  <a:lnTo>
                    <a:pt x="1841" y="1397"/>
                  </a:lnTo>
                  <a:lnTo>
                    <a:pt x="1459" y="1397"/>
                  </a:lnTo>
                  <a:lnTo>
                    <a:pt x="263" y="794"/>
                  </a:lnTo>
                  <a:lnTo>
                    <a:pt x="0" y="490"/>
                  </a:lnTo>
                  <a:lnTo>
                    <a:pt x="290" y="152"/>
                  </a:lnTo>
                  <a:lnTo>
                    <a:pt x="524" y="0"/>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2" name="Freeform 31"/>
            <p:cNvSpPr>
              <a:spLocks/>
            </p:cNvSpPr>
            <p:nvPr/>
          </p:nvSpPr>
          <p:spPr bwMode="auto">
            <a:xfrm>
              <a:off x="4540250" y="2800350"/>
              <a:ext cx="1776413" cy="1098550"/>
            </a:xfrm>
            <a:custGeom>
              <a:avLst/>
              <a:gdLst>
                <a:gd name="T0" fmla="*/ 15870 w 3358"/>
                <a:gd name="T1" fmla="*/ 539750 h 2076"/>
                <a:gd name="T2" fmla="*/ 355494 w 3358"/>
                <a:gd name="T3" fmla="*/ 339196 h 2076"/>
                <a:gd name="T4" fmla="*/ 679777 w 3358"/>
                <a:gd name="T5" fmla="*/ 220133 h 2076"/>
                <a:gd name="T6" fmla="*/ 1020459 w 3358"/>
                <a:gd name="T7" fmla="*/ 100013 h 2076"/>
                <a:gd name="T8" fmla="*/ 1330458 w 3358"/>
                <a:gd name="T9" fmla="*/ 0 h 2076"/>
                <a:gd name="T10" fmla="*/ 1499741 w 3358"/>
                <a:gd name="T11" fmla="*/ 100013 h 2076"/>
                <a:gd name="T12" fmla="*/ 1776413 w 3358"/>
                <a:gd name="T13" fmla="*/ 500062 h 2076"/>
                <a:gd name="T14" fmla="*/ 1747317 w 3358"/>
                <a:gd name="T15" fmla="*/ 939800 h 2076"/>
                <a:gd name="T16" fmla="*/ 1298189 w 3358"/>
                <a:gd name="T17" fmla="*/ 1098550 h 2076"/>
                <a:gd name="T18" fmla="*/ 61365 w 3358"/>
                <a:gd name="T19" fmla="*/ 879475 h 2076"/>
                <a:gd name="T20" fmla="*/ 0 w 3358"/>
                <a:gd name="T21" fmla="*/ 839787 h 2076"/>
                <a:gd name="T22" fmla="*/ 0 w 3358"/>
                <a:gd name="T23" fmla="*/ 719138 h 2076"/>
                <a:gd name="T24" fmla="*/ 15870 w 3358"/>
                <a:gd name="T25" fmla="*/ 539750 h 207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3358" h="2076">
                  <a:moveTo>
                    <a:pt x="30" y="1020"/>
                  </a:moveTo>
                  <a:lnTo>
                    <a:pt x="672" y="641"/>
                  </a:lnTo>
                  <a:lnTo>
                    <a:pt x="1285" y="416"/>
                  </a:lnTo>
                  <a:lnTo>
                    <a:pt x="1929" y="189"/>
                  </a:lnTo>
                  <a:lnTo>
                    <a:pt x="2515" y="0"/>
                  </a:lnTo>
                  <a:lnTo>
                    <a:pt x="2835" y="189"/>
                  </a:lnTo>
                  <a:lnTo>
                    <a:pt x="3358" y="945"/>
                  </a:lnTo>
                  <a:lnTo>
                    <a:pt x="3303" y="1776"/>
                  </a:lnTo>
                  <a:lnTo>
                    <a:pt x="2454" y="2076"/>
                  </a:lnTo>
                  <a:lnTo>
                    <a:pt x="116" y="1662"/>
                  </a:lnTo>
                  <a:lnTo>
                    <a:pt x="0" y="1587"/>
                  </a:lnTo>
                  <a:lnTo>
                    <a:pt x="0" y="1359"/>
                  </a:lnTo>
                  <a:lnTo>
                    <a:pt x="30" y="1020"/>
                  </a:lnTo>
                  <a:close/>
                </a:path>
              </a:pathLst>
            </a:custGeom>
            <a:solidFill>
              <a:srgbClr val="FFEA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 name="Freeform 32"/>
            <p:cNvSpPr>
              <a:spLocks/>
            </p:cNvSpPr>
            <p:nvPr/>
          </p:nvSpPr>
          <p:spPr bwMode="auto">
            <a:xfrm>
              <a:off x="4818063" y="3421063"/>
              <a:ext cx="1222375" cy="460375"/>
            </a:xfrm>
            <a:custGeom>
              <a:avLst/>
              <a:gdLst>
                <a:gd name="T0" fmla="*/ 0 w 2310"/>
                <a:gd name="T1" fmla="*/ 299164 h 871"/>
                <a:gd name="T2" fmla="*/ 449792 w 2310"/>
                <a:gd name="T3" fmla="*/ 137954 h 871"/>
                <a:gd name="T4" fmla="*/ 712788 w 2310"/>
                <a:gd name="T5" fmla="*/ 39113 h 871"/>
                <a:gd name="T6" fmla="*/ 1053042 w 2310"/>
                <a:gd name="T7" fmla="*/ 0 h 871"/>
                <a:gd name="T8" fmla="*/ 1222375 w 2310"/>
                <a:gd name="T9" fmla="*/ 19028 h 871"/>
                <a:gd name="T10" fmla="*/ 1053042 w 2310"/>
                <a:gd name="T11" fmla="*/ 460375 h 871"/>
                <a:gd name="T12" fmla="*/ 589492 w 2310"/>
                <a:gd name="T13" fmla="*/ 438176 h 871"/>
                <a:gd name="T14" fmla="*/ 262996 w 2310"/>
                <a:gd name="T15" fmla="*/ 378448 h 871"/>
                <a:gd name="T16" fmla="*/ 0 w 2310"/>
                <a:gd name="T17" fmla="*/ 299164 h 87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310" h="871">
                  <a:moveTo>
                    <a:pt x="0" y="566"/>
                  </a:moveTo>
                  <a:lnTo>
                    <a:pt x="850" y="261"/>
                  </a:lnTo>
                  <a:lnTo>
                    <a:pt x="1347" y="74"/>
                  </a:lnTo>
                  <a:lnTo>
                    <a:pt x="1990" y="0"/>
                  </a:lnTo>
                  <a:lnTo>
                    <a:pt x="2310" y="36"/>
                  </a:lnTo>
                  <a:lnTo>
                    <a:pt x="1990" y="871"/>
                  </a:lnTo>
                  <a:lnTo>
                    <a:pt x="1114" y="829"/>
                  </a:lnTo>
                  <a:lnTo>
                    <a:pt x="497" y="716"/>
                  </a:lnTo>
                  <a:lnTo>
                    <a:pt x="0" y="566"/>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4" name="Freeform 33"/>
            <p:cNvSpPr>
              <a:spLocks/>
            </p:cNvSpPr>
            <p:nvPr/>
          </p:nvSpPr>
          <p:spPr bwMode="auto">
            <a:xfrm>
              <a:off x="1787525" y="4219575"/>
              <a:ext cx="4576763" cy="1317625"/>
            </a:xfrm>
            <a:custGeom>
              <a:avLst/>
              <a:gdLst>
                <a:gd name="T0" fmla="*/ 2504836 w 8648"/>
                <a:gd name="T1" fmla="*/ 119544 h 2491"/>
                <a:gd name="T2" fmla="*/ 2969498 w 8648"/>
                <a:gd name="T3" fmla="*/ 0 h 2491"/>
                <a:gd name="T4" fmla="*/ 3417225 w 8648"/>
                <a:gd name="T5" fmla="*/ 0 h 2491"/>
                <a:gd name="T6" fmla="*/ 3755931 w 8648"/>
                <a:gd name="T7" fmla="*/ 79872 h 2491"/>
                <a:gd name="T8" fmla="*/ 3957566 w 8648"/>
                <a:gd name="T9" fmla="*/ 200474 h 2491"/>
                <a:gd name="T10" fmla="*/ 4236469 w 8648"/>
                <a:gd name="T11" fmla="*/ 259717 h 2491"/>
                <a:gd name="T12" fmla="*/ 4469330 w 8648"/>
                <a:gd name="T13" fmla="*/ 339060 h 2491"/>
                <a:gd name="T14" fmla="*/ 4561945 w 8648"/>
                <a:gd name="T15" fmla="*/ 479761 h 2491"/>
                <a:gd name="T16" fmla="*/ 4576763 w 8648"/>
                <a:gd name="T17" fmla="*/ 579734 h 2491"/>
                <a:gd name="T18" fmla="*/ 4546068 w 8648"/>
                <a:gd name="T19" fmla="*/ 700864 h 2491"/>
                <a:gd name="T20" fmla="*/ 4313737 w 8648"/>
                <a:gd name="T21" fmla="*/ 858493 h 2491"/>
                <a:gd name="T22" fmla="*/ 2751985 w 8648"/>
                <a:gd name="T23" fmla="*/ 579734 h 2491"/>
                <a:gd name="T24" fmla="*/ 1701468 w 8648"/>
                <a:gd name="T25" fmla="*/ 858493 h 2491"/>
                <a:gd name="T26" fmla="*/ 1127785 w 8648"/>
                <a:gd name="T27" fmla="*/ 1018766 h 2491"/>
                <a:gd name="T28" fmla="*/ 633486 w 8648"/>
                <a:gd name="T29" fmla="*/ 1059495 h 2491"/>
                <a:gd name="T30" fmla="*/ 60861 w 8648"/>
                <a:gd name="T31" fmla="*/ 1317625 h 2491"/>
                <a:gd name="T32" fmla="*/ 0 w 8648"/>
                <a:gd name="T33" fmla="*/ 1297525 h 2491"/>
                <a:gd name="T34" fmla="*/ 60861 w 8648"/>
                <a:gd name="T35" fmla="*/ 1219240 h 2491"/>
                <a:gd name="T36" fmla="*/ 773202 w 8648"/>
                <a:gd name="T37" fmla="*/ 798721 h 2491"/>
                <a:gd name="T38" fmla="*/ 1361174 w 8648"/>
                <a:gd name="T39" fmla="*/ 618876 h 2491"/>
                <a:gd name="T40" fmla="*/ 1437912 w 8648"/>
                <a:gd name="T41" fmla="*/ 399889 h 2491"/>
                <a:gd name="T42" fmla="*/ 1918980 w 8648"/>
                <a:gd name="T43" fmla="*/ 119544 h 2491"/>
                <a:gd name="T44" fmla="*/ 2305317 w 8648"/>
                <a:gd name="T45" fmla="*/ 119544 h 2491"/>
                <a:gd name="T46" fmla="*/ 2504836 w 8648"/>
                <a:gd name="T47" fmla="*/ 119544 h 2491"/>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8648" h="2491">
                  <a:moveTo>
                    <a:pt x="4733" y="226"/>
                  </a:moveTo>
                  <a:lnTo>
                    <a:pt x="5611" y="0"/>
                  </a:lnTo>
                  <a:lnTo>
                    <a:pt x="6457" y="0"/>
                  </a:lnTo>
                  <a:lnTo>
                    <a:pt x="7097" y="151"/>
                  </a:lnTo>
                  <a:lnTo>
                    <a:pt x="7478" y="379"/>
                  </a:lnTo>
                  <a:lnTo>
                    <a:pt x="8005" y="491"/>
                  </a:lnTo>
                  <a:lnTo>
                    <a:pt x="8445" y="641"/>
                  </a:lnTo>
                  <a:lnTo>
                    <a:pt x="8620" y="907"/>
                  </a:lnTo>
                  <a:lnTo>
                    <a:pt x="8648" y="1096"/>
                  </a:lnTo>
                  <a:lnTo>
                    <a:pt x="8590" y="1325"/>
                  </a:lnTo>
                  <a:lnTo>
                    <a:pt x="8151" y="1623"/>
                  </a:lnTo>
                  <a:lnTo>
                    <a:pt x="5200" y="1096"/>
                  </a:lnTo>
                  <a:lnTo>
                    <a:pt x="3215" y="1623"/>
                  </a:lnTo>
                  <a:lnTo>
                    <a:pt x="2131" y="1926"/>
                  </a:lnTo>
                  <a:lnTo>
                    <a:pt x="1197" y="2003"/>
                  </a:lnTo>
                  <a:lnTo>
                    <a:pt x="115" y="2491"/>
                  </a:lnTo>
                  <a:lnTo>
                    <a:pt x="0" y="2453"/>
                  </a:lnTo>
                  <a:lnTo>
                    <a:pt x="115" y="2305"/>
                  </a:lnTo>
                  <a:lnTo>
                    <a:pt x="1461" y="1510"/>
                  </a:lnTo>
                  <a:lnTo>
                    <a:pt x="2572" y="1170"/>
                  </a:lnTo>
                  <a:lnTo>
                    <a:pt x="2717" y="756"/>
                  </a:lnTo>
                  <a:lnTo>
                    <a:pt x="3626" y="226"/>
                  </a:lnTo>
                  <a:lnTo>
                    <a:pt x="4356" y="226"/>
                  </a:lnTo>
                  <a:lnTo>
                    <a:pt x="4733" y="226"/>
                  </a:lnTo>
                  <a:close/>
                </a:path>
              </a:pathLst>
            </a:custGeom>
            <a:solidFill>
              <a:srgbClr val="00EA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5" name="Freeform 34"/>
            <p:cNvSpPr>
              <a:spLocks/>
            </p:cNvSpPr>
            <p:nvPr/>
          </p:nvSpPr>
          <p:spPr bwMode="auto">
            <a:xfrm>
              <a:off x="3055938" y="4581525"/>
              <a:ext cx="3260725" cy="1357313"/>
            </a:xfrm>
            <a:custGeom>
              <a:avLst/>
              <a:gdLst>
                <a:gd name="T0" fmla="*/ 185768 w 6161"/>
                <a:gd name="T1" fmla="*/ 59267 h 2565"/>
                <a:gd name="T2" fmla="*/ 107438 w 6161"/>
                <a:gd name="T3" fmla="*/ 257704 h 2565"/>
                <a:gd name="T4" fmla="*/ 292677 w 6161"/>
                <a:gd name="T5" fmla="*/ 139171 h 2565"/>
                <a:gd name="T6" fmla="*/ 230754 w 6161"/>
                <a:gd name="T7" fmla="*/ 317500 h 2565"/>
                <a:gd name="T8" fmla="*/ 355658 w 6161"/>
                <a:gd name="T9" fmla="*/ 237596 h 2565"/>
                <a:gd name="T10" fmla="*/ 402232 w 6161"/>
                <a:gd name="T11" fmla="*/ 437621 h 2565"/>
                <a:gd name="T12" fmla="*/ 540367 w 6161"/>
                <a:gd name="T13" fmla="*/ 237596 h 2565"/>
                <a:gd name="T14" fmla="*/ 603877 w 6161"/>
                <a:gd name="T15" fmla="*/ 378354 h 2565"/>
                <a:gd name="T16" fmla="*/ 694909 w 6161"/>
                <a:gd name="T17" fmla="*/ 237596 h 2565"/>
                <a:gd name="T18" fmla="*/ 757890 w 6161"/>
                <a:gd name="T19" fmla="*/ 339725 h 2565"/>
                <a:gd name="T20" fmla="*/ 912431 w 6161"/>
                <a:gd name="T21" fmla="*/ 139171 h 2565"/>
                <a:gd name="T22" fmla="*/ 942599 w 6161"/>
                <a:gd name="T23" fmla="*/ 257704 h 2565"/>
                <a:gd name="T24" fmla="*/ 1128366 w 6161"/>
                <a:gd name="T25" fmla="*/ 59267 h 2565"/>
                <a:gd name="T26" fmla="*/ 1175470 w 6161"/>
                <a:gd name="T27" fmla="*/ 118533 h 2565"/>
                <a:gd name="T28" fmla="*/ 1343772 w 6161"/>
                <a:gd name="T29" fmla="*/ 0 h 2565"/>
                <a:gd name="T30" fmla="*/ 1406224 w 6161"/>
                <a:gd name="T31" fmla="*/ 157692 h 2565"/>
                <a:gd name="T32" fmla="*/ 1607869 w 6161"/>
                <a:gd name="T33" fmla="*/ 0 h 2565"/>
                <a:gd name="T34" fmla="*/ 1668204 w 6161"/>
                <a:gd name="T35" fmla="*/ 97896 h 2565"/>
                <a:gd name="T36" fmla="*/ 1916424 w 6161"/>
                <a:gd name="T37" fmla="*/ 0 h 2565"/>
                <a:gd name="T38" fmla="*/ 1948179 w 6161"/>
                <a:gd name="T39" fmla="*/ 139171 h 2565"/>
                <a:gd name="T40" fmla="*/ 2180521 w 6161"/>
                <a:gd name="T41" fmla="*/ 77258 h 2565"/>
                <a:gd name="T42" fmla="*/ 2211217 w 6161"/>
                <a:gd name="T43" fmla="*/ 237596 h 2565"/>
                <a:gd name="T44" fmla="*/ 2426623 w 6161"/>
                <a:gd name="T45" fmla="*/ 237596 h 2565"/>
                <a:gd name="T46" fmla="*/ 2487487 w 6161"/>
                <a:gd name="T47" fmla="*/ 339725 h 2565"/>
                <a:gd name="T48" fmla="*/ 2752113 w 6161"/>
                <a:gd name="T49" fmla="*/ 297392 h 2565"/>
                <a:gd name="T50" fmla="*/ 2890777 w 6161"/>
                <a:gd name="T51" fmla="*/ 339725 h 2565"/>
                <a:gd name="T52" fmla="*/ 3123649 w 6161"/>
                <a:gd name="T53" fmla="*/ 317500 h 2565"/>
                <a:gd name="T54" fmla="*/ 3260725 w 6161"/>
                <a:gd name="T55" fmla="*/ 358246 h 2565"/>
                <a:gd name="T56" fmla="*/ 3154345 w 6161"/>
                <a:gd name="T57" fmla="*/ 478367 h 2565"/>
                <a:gd name="T58" fmla="*/ 2843674 w 6161"/>
                <a:gd name="T59" fmla="*/ 638704 h 2565"/>
                <a:gd name="T60" fmla="*/ 2566875 w 6161"/>
                <a:gd name="T61" fmla="*/ 676804 h 2565"/>
                <a:gd name="T62" fmla="*/ 2287959 w 6161"/>
                <a:gd name="T63" fmla="*/ 776817 h 2565"/>
                <a:gd name="T64" fmla="*/ 2148765 w 6161"/>
                <a:gd name="T65" fmla="*/ 918105 h 2565"/>
                <a:gd name="T66" fmla="*/ 2133946 w 6161"/>
                <a:gd name="T67" fmla="*/ 1016000 h 2565"/>
                <a:gd name="T68" fmla="*/ 1871437 w 6161"/>
                <a:gd name="T69" fmla="*/ 1178455 h 2565"/>
                <a:gd name="T70" fmla="*/ 1483495 w 6161"/>
                <a:gd name="T71" fmla="*/ 1357313 h 2565"/>
                <a:gd name="T72" fmla="*/ 726135 w 6161"/>
                <a:gd name="T73" fmla="*/ 1297517 h 2565"/>
                <a:gd name="T74" fmla="*/ 247690 w 6161"/>
                <a:gd name="T75" fmla="*/ 1057275 h 2565"/>
                <a:gd name="T76" fmla="*/ 0 w 6161"/>
                <a:gd name="T77" fmla="*/ 578909 h 2565"/>
                <a:gd name="T78" fmla="*/ 29109 w 6161"/>
                <a:gd name="T79" fmla="*/ 257704 h 2565"/>
                <a:gd name="T80" fmla="*/ 185768 w 6161"/>
                <a:gd name="T81" fmla="*/ 59267 h 2565"/>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6161" h="2565">
                  <a:moveTo>
                    <a:pt x="351" y="112"/>
                  </a:moveTo>
                  <a:lnTo>
                    <a:pt x="203" y="487"/>
                  </a:lnTo>
                  <a:lnTo>
                    <a:pt x="553" y="263"/>
                  </a:lnTo>
                  <a:lnTo>
                    <a:pt x="436" y="600"/>
                  </a:lnTo>
                  <a:lnTo>
                    <a:pt x="672" y="449"/>
                  </a:lnTo>
                  <a:lnTo>
                    <a:pt x="760" y="827"/>
                  </a:lnTo>
                  <a:lnTo>
                    <a:pt x="1021" y="449"/>
                  </a:lnTo>
                  <a:lnTo>
                    <a:pt x="1141" y="715"/>
                  </a:lnTo>
                  <a:lnTo>
                    <a:pt x="1313" y="449"/>
                  </a:lnTo>
                  <a:lnTo>
                    <a:pt x="1432" y="642"/>
                  </a:lnTo>
                  <a:lnTo>
                    <a:pt x="1724" y="263"/>
                  </a:lnTo>
                  <a:lnTo>
                    <a:pt x="1781" y="487"/>
                  </a:lnTo>
                  <a:lnTo>
                    <a:pt x="2132" y="112"/>
                  </a:lnTo>
                  <a:lnTo>
                    <a:pt x="2221" y="224"/>
                  </a:lnTo>
                  <a:lnTo>
                    <a:pt x="2539" y="0"/>
                  </a:lnTo>
                  <a:lnTo>
                    <a:pt x="2657" y="298"/>
                  </a:lnTo>
                  <a:lnTo>
                    <a:pt x="3038" y="0"/>
                  </a:lnTo>
                  <a:lnTo>
                    <a:pt x="3152" y="185"/>
                  </a:lnTo>
                  <a:lnTo>
                    <a:pt x="3621" y="0"/>
                  </a:lnTo>
                  <a:lnTo>
                    <a:pt x="3681" y="263"/>
                  </a:lnTo>
                  <a:lnTo>
                    <a:pt x="4120" y="146"/>
                  </a:lnTo>
                  <a:lnTo>
                    <a:pt x="4178" y="449"/>
                  </a:lnTo>
                  <a:lnTo>
                    <a:pt x="4585" y="449"/>
                  </a:lnTo>
                  <a:lnTo>
                    <a:pt x="4700" y="642"/>
                  </a:lnTo>
                  <a:lnTo>
                    <a:pt x="5200" y="562"/>
                  </a:lnTo>
                  <a:lnTo>
                    <a:pt x="5462" y="642"/>
                  </a:lnTo>
                  <a:lnTo>
                    <a:pt x="5902" y="600"/>
                  </a:lnTo>
                  <a:lnTo>
                    <a:pt x="6161" y="677"/>
                  </a:lnTo>
                  <a:lnTo>
                    <a:pt x="5960" y="904"/>
                  </a:lnTo>
                  <a:lnTo>
                    <a:pt x="5373" y="1207"/>
                  </a:lnTo>
                  <a:lnTo>
                    <a:pt x="4850" y="1279"/>
                  </a:lnTo>
                  <a:lnTo>
                    <a:pt x="4323" y="1468"/>
                  </a:lnTo>
                  <a:lnTo>
                    <a:pt x="4060" y="1735"/>
                  </a:lnTo>
                  <a:lnTo>
                    <a:pt x="4032" y="1920"/>
                  </a:lnTo>
                  <a:lnTo>
                    <a:pt x="3536" y="2227"/>
                  </a:lnTo>
                  <a:lnTo>
                    <a:pt x="2803" y="2565"/>
                  </a:lnTo>
                  <a:lnTo>
                    <a:pt x="1372" y="2452"/>
                  </a:lnTo>
                  <a:lnTo>
                    <a:pt x="468" y="1998"/>
                  </a:lnTo>
                  <a:lnTo>
                    <a:pt x="0" y="1094"/>
                  </a:lnTo>
                  <a:lnTo>
                    <a:pt x="55" y="487"/>
                  </a:lnTo>
                  <a:lnTo>
                    <a:pt x="351" y="11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6" name="Freeform 35"/>
            <p:cNvSpPr>
              <a:spLocks/>
            </p:cNvSpPr>
            <p:nvPr/>
          </p:nvSpPr>
          <p:spPr bwMode="auto">
            <a:xfrm>
              <a:off x="4432300" y="5059363"/>
              <a:ext cx="1158875" cy="439737"/>
            </a:xfrm>
            <a:custGeom>
              <a:avLst/>
              <a:gdLst>
                <a:gd name="T0" fmla="*/ 231669 w 2191"/>
                <a:gd name="T1" fmla="*/ 100542 h 831"/>
                <a:gd name="T2" fmla="*/ 495074 w 2191"/>
                <a:gd name="T3" fmla="*/ 0 h 831"/>
                <a:gd name="T4" fmla="*/ 741553 w 2191"/>
                <a:gd name="T5" fmla="*/ 40746 h 831"/>
                <a:gd name="T6" fmla="*/ 1158875 w 2191"/>
                <a:gd name="T7" fmla="*/ 220133 h 831"/>
                <a:gd name="T8" fmla="*/ 957883 w 2191"/>
                <a:gd name="T9" fmla="*/ 340783 h 831"/>
                <a:gd name="T10" fmla="*/ 757421 w 2191"/>
                <a:gd name="T11" fmla="*/ 439737 h 831"/>
                <a:gd name="T12" fmla="*/ 479206 w 2191"/>
                <a:gd name="T13" fmla="*/ 318558 h 831"/>
                <a:gd name="T14" fmla="*/ 278215 w 2191"/>
                <a:gd name="T15" fmla="*/ 258762 h 831"/>
                <a:gd name="T16" fmla="*/ 0 w 2191"/>
                <a:gd name="T17" fmla="*/ 258762 h 831"/>
                <a:gd name="T18" fmla="*/ 0 w 2191"/>
                <a:gd name="T19" fmla="*/ 198437 h 831"/>
                <a:gd name="T20" fmla="*/ 154975 w 2191"/>
                <a:gd name="T21" fmla="*/ 140229 h 831"/>
                <a:gd name="T22" fmla="*/ 231669 w 2191"/>
                <a:gd name="T23" fmla="*/ 100542 h 83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2191" h="831">
                  <a:moveTo>
                    <a:pt x="438" y="190"/>
                  </a:moveTo>
                  <a:lnTo>
                    <a:pt x="936" y="0"/>
                  </a:lnTo>
                  <a:lnTo>
                    <a:pt x="1402" y="77"/>
                  </a:lnTo>
                  <a:lnTo>
                    <a:pt x="2191" y="416"/>
                  </a:lnTo>
                  <a:lnTo>
                    <a:pt x="1811" y="644"/>
                  </a:lnTo>
                  <a:lnTo>
                    <a:pt x="1432" y="831"/>
                  </a:lnTo>
                  <a:lnTo>
                    <a:pt x="906" y="602"/>
                  </a:lnTo>
                  <a:lnTo>
                    <a:pt x="526" y="489"/>
                  </a:lnTo>
                  <a:lnTo>
                    <a:pt x="0" y="489"/>
                  </a:lnTo>
                  <a:lnTo>
                    <a:pt x="0" y="375"/>
                  </a:lnTo>
                  <a:lnTo>
                    <a:pt x="293" y="265"/>
                  </a:lnTo>
                  <a:lnTo>
                    <a:pt x="438" y="190"/>
                  </a:lnTo>
                  <a:close/>
                </a:path>
              </a:pathLst>
            </a:custGeom>
            <a:solidFill>
              <a:srgbClr val="FFEA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7" name="Freeform 36"/>
            <p:cNvSpPr>
              <a:spLocks/>
            </p:cNvSpPr>
            <p:nvPr/>
          </p:nvSpPr>
          <p:spPr bwMode="auto">
            <a:xfrm>
              <a:off x="3133725" y="5238750"/>
              <a:ext cx="1963738" cy="700088"/>
            </a:xfrm>
            <a:custGeom>
              <a:avLst/>
              <a:gdLst>
                <a:gd name="T0" fmla="*/ 0 w 3711"/>
                <a:gd name="T1" fmla="*/ 119153 h 1322"/>
                <a:gd name="T2" fmla="*/ 153458 w 3711"/>
                <a:gd name="T3" fmla="*/ 399823 h 1322"/>
                <a:gd name="T4" fmla="*/ 479425 w 3711"/>
                <a:gd name="T5" fmla="*/ 620123 h 1322"/>
                <a:gd name="T6" fmla="*/ 926571 w 3711"/>
                <a:gd name="T7" fmla="*/ 700088 h 1322"/>
                <a:gd name="T8" fmla="*/ 1345142 w 3711"/>
                <a:gd name="T9" fmla="*/ 679964 h 1322"/>
                <a:gd name="T10" fmla="*/ 1607609 w 3711"/>
                <a:gd name="T11" fmla="*/ 560812 h 1322"/>
                <a:gd name="T12" fmla="*/ 1963738 w 3711"/>
                <a:gd name="T13" fmla="*/ 380759 h 1322"/>
                <a:gd name="T14" fmla="*/ 1761596 w 3711"/>
                <a:gd name="T15" fmla="*/ 419417 h 1322"/>
                <a:gd name="T16" fmla="*/ 1559984 w 3711"/>
                <a:gd name="T17" fmla="*/ 358517 h 1322"/>
                <a:gd name="T18" fmla="*/ 1576917 w 3711"/>
                <a:gd name="T19" fmla="*/ 460724 h 1322"/>
                <a:gd name="T20" fmla="*/ 1421871 w 3711"/>
                <a:gd name="T21" fmla="*/ 399823 h 1322"/>
                <a:gd name="T22" fmla="*/ 1421871 w 3711"/>
                <a:gd name="T23" fmla="*/ 521094 h 1322"/>
                <a:gd name="T24" fmla="*/ 1298575 w 3711"/>
                <a:gd name="T25" fmla="*/ 399823 h 1322"/>
                <a:gd name="T26" fmla="*/ 1253067 w 3711"/>
                <a:gd name="T27" fmla="*/ 539100 h 1322"/>
                <a:gd name="T28" fmla="*/ 1112309 w 3711"/>
                <a:gd name="T29" fmla="*/ 440600 h 1322"/>
                <a:gd name="T30" fmla="*/ 1050925 w 3711"/>
                <a:gd name="T31" fmla="*/ 539100 h 1322"/>
                <a:gd name="T32" fmla="*/ 943504 w 3711"/>
                <a:gd name="T33" fmla="*/ 399823 h 1322"/>
                <a:gd name="T34" fmla="*/ 880004 w 3711"/>
                <a:gd name="T35" fmla="*/ 499912 h 1322"/>
                <a:gd name="T36" fmla="*/ 740834 w 3711"/>
                <a:gd name="T37" fmla="*/ 358517 h 1322"/>
                <a:gd name="T38" fmla="*/ 695854 w 3711"/>
                <a:gd name="T39" fmla="*/ 440600 h 1322"/>
                <a:gd name="T40" fmla="*/ 556154 w 3711"/>
                <a:gd name="T41" fmla="*/ 279082 h 1322"/>
                <a:gd name="T42" fmla="*/ 494771 w 3711"/>
                <a:gd name="T43" fmla="*/ 399823 h 1322"/>
                <a:gd name="T44" fmla="*/ 385763 w 3711"/>
                <a:gd name="T45" fmla="*/ 239894 h 1322"/>
                <a:gd name="T46" fmla="*/ 307446 w 3711"/>
                <a:gd name="T47" fmla="*/ 319859 h 1322"/>
                <a:gd name="T48" fmla="*/ 261408 w 3711"/>
                <a:gd name="T49" fmla="*/ 180053 h 1322"/>
                <a:gd name="T50" fmla="*/ 185738 w 3711"/>
                <a:gd name="T51" fmla="*/ 220300 h 1322"/>
                <a:gd name="T52" fmla="*/ 123296 w 3711"/>
                <a:gd name="T53" fmla="*/ 100618 h 1322"/>
                <a:gd name="T54" fmla="*/ 76729 w 3711"/>
                <a:gd name="T55" fmla="*/ 119153 h 1322"/>
                <a:gd name="T56" fmla="*/ 0 w 3711"/>
                <a:gd name="T57" fmla="*/ 0 h 1322"/>
                <a:gd name="T58" fmla="*/ 0 w 3711"/>
                <a:gd name="T59" fmla="*/ 119153 h 1322"/>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3711" h="1322">
                  <a:moveTo>
                    <a:pt x="0" y="225"/>
                  </a:moveTo>
                  <a:lnTo>
                    <a:pt x="290" y="755"/>
                  </a:lnTo>
                  <a:lnTo>
                    <a:pt x="906" y="1171"/>
                  </a:lnTo>
                  <a:lnTo>
                    <a:pt x="1751" y="1322"/>
                  </a:lnTo>
                  <a:lnTo>
                    <a:pt x="2542" y="1284"/>
                  </a:lnTo>
                  <a:lnTo>
                    <a:pt x="3038" y="1059"/>
                  </a:lnTo>
                  <a:lnTo>
                    <a:pt x="3711" y="719"/>
                  </a:lnTo>
                  <a:lnTo>
                    <a:pt x="3329" y="792"/>
                  </a:lnTo>
                  <a:lnTo>
                    <a:pt x="2948" y="677"/>
                  </a:lnTo>
                  <a:lnTo>
                    <a:pt x="2980" y="870"/>
                  </a:lnTo>
                  <a:lnTo>
                    <a:pt x="2687" y="755"/>
                  </a:lnTo>
                  <a:lnTo>
                    <a:pt x="2687" y="984"/>
                  </a:lnTo>
                  <a:lnTo>
                    <a:pt x="2454" y="755"/>
                  </a:lnTo>
                  <a:lnTo>
                    <a:pt x="2368" y="1018"/>
                  </a:lnTo>
                  <a:lnTo>
                    <a:pt x="2102" y="832"/>
                  </a:lnTo>
                  <a:lnTo>
                    <a:pt x="1986" y="1018"/>
                  </a:lnTo>
                  <a:lnTo>
                    <a:pt x="1783" y="755"/>
                  </a:lnTo>
                  <a:lnTo>
                    <a:pt x="1663" y="944"/>
                  </a:lnTo>
                  <a:lnTo>
                    <a:pt x="1400" y="677"/>
                  </a:lnTo>
                  <a:lnTo>
                    <a:pt x="1315" y="832"/>
                  </a:lnTo>
                  <a:lnTo>
                    <a:pt x="1051" y="527"/>
                  </a:lnTo>
                  <a:lnTo>
                    <a:pt x="935" y="755"/>
                  </a:lnTo>
                  <a:lnTo>
                    <a:pt x="729" y="453"/>
                  </a:lnTo>
                  <a:lnTo>
                    <a:pt x="581" y="604"/>
                  </a:lnTo>
                  <a:lnTo>
                    <a:pt x="494" y="340"/>
                  </a:lnTo>
                  <a:lnTo>
                    <a:pt x="351" y="416"/>
                  </a:lnTo>
                  <a:lnTo>
                    <a:pt x="233" y="190"/>
                  </a:lnTo>
                  <a:lnTo>
                    <a:pt x="145" y="225"/>
                  </a:lnTo>
                  <a:lnTo>
                    <a:pt x="0" y="0"/>
                  </a:lnTo>
                  <a:lnTo>
                    <a:pt x="0" y="225"/>
                  </a:lnTo>
                  <a:close/>
                </a:path>
              </a:pathLst>
            </a:custGeom>
            <a:solidFill>
              <a:srgbClr val="B5B5B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8" name="Freeform 37"/>
            <p:cNvSpPr>
              <a:spLocks/>
            </p:cNvSpPr>
            <p:nvPr/>
          </p:nvSpPr>
          <p:spPr bwMode="auto">
            <a:xfrm>
              <a:off x="1879600" y="4859338"/>
              <a:ext cx="1408113" cy="600075"/>
            </a:xfrm>
            <a:custGeom>
              <a:avLst/>
              <a:gdLst>
                <a:gd name="T0" fmla="*/ 61959 w 2659"/>
                <a:gd name="T1" fmla="*/ 519112 h 1134"/>
                <a:gd name="T2" fmla="*/ 495673 w 2659"/>
                <a:gd name="T3" fmla="*/ 258762 h 1134"/>
                <a:gd name="T4" fmla="*/ 851540 w 2659"/>
                <a:gd name="T5" fmla="*/ 120650 h 1134"/>
                <a:gd name="T6" fmla="*/ 1192051 w 2659"/>
                <a:gd name="T7" fmla="*/ 0 h 1134"/>
                <a:gd name="T8" fmla="*/ 1408113 w 2659"/>
                <a:gd name="T9" fmla="*/ 180446 h 1134"/>
                <a:gd name="T10" fmla="*/ 1177223 w 2659"/>
                <a:gd name="T11" fmla="*/ 120650 h 1134"/>
                <a:gd name="T12" fmla="*/ 1223295 w 2659"/>
                <a:gd name="T13" fmla="*/ 200554 h 1134"/>
                <a:gd name="T14" fmla="*/ 1069191 w 2659"/>
                <a:gd name="T15" fmla="*/ 159808 h 1134"/>
                <a:gd name="T16" fmla="*/ 1053834 w 2659"/>
                <a:gd name="T17" fmla="*/ 241300 h 1134"/>
                <a:gd name="T18" fmla="*/ 929916 w 2659"/>
                <a:gd name="T19" fmla="*/ 219604 h 1134"/>
                <a:gd name="T20" fmla="*/ 866898 w 2659"/>
                <a:gd name="T21" fmla="*/ 279929 h 1134"/>
                <a:gd name="T22" fmla="*/ 742450 w 2659"/>
                <a:gd name="T23" fmla="*/ 301096 h 1134"/>
                <a:gd name="T24" fmla="*/ 541745 w 2659"/>
                <a:gd name="T25" fmla="*/ 360892 h 1134"/>
                <a:gd name="T26" fmla="*/ 294438 w 2659"/>
                <a:gd name="T27" fmla="*/ 459317 h 1134"/>
                <a:gd name="T28" fmla="*/ 0 w 2659"/>
                <a:gd name="T29" fmla="*/ 600075 h 1134"/>
                <a:gd name="T30" fmla="*/ 61959 w 2659"/>
                <a:gd name="T31" fmla="*/ 519112 h 1134"/>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2659" h="1134">
                  <a:moveTo>
                    <a:pt x="117" y="981"/>
                  </a:moveTo>
                  <a:lnTo>
                    <a:pt x="936" y="489"/>
                  </a:lnTo>
                  <a:lnTo>
                    <a:pt x="1608" y="228"/>
                  </a:lnTo>
                  <a:lnTo>
                    <a:pt x="2251" y="0"/>
                  </a:lnTo>
                  <a:lnTo>
                    <a:pt x="2659" y="341"/>
                  </a:lnTo>
                  <a:lnTo>
                    <a:pt x="2223" y="228"/>
                  </a:lnTo>
                  <a:lnTo>
                    <a:pt x="2310" y="379"/>
                  </a:lnTo>
                  <a:lnTo>
                    <a:pt x="2019" y="302"/>
                  </a:lnTo>
                  <a:lnTo>
                    <a:pt x="1990" y="456"/>
                  </a:lnTo>
                  <a:lnTo>
                    <a:pt x="1756" y="415"/>
                  </a:lnTo>
                  <a:lnTo>
                    <a:pt x="1637" y="529"/>
                  </a:lnTo>
                  <a:lnTo>
                    <a:pt x="1402" y="569"/>
                  </a:lnTo>
                  <a:lnTo>
                    <a:pt x="1023" y="682"/>
                  </a:lnTo>
                  <a:lnTo>
                    <a:pt x="556" y="868"/>
                  </a:lnTo>
                  <a:lnTo>
                    <a:pt x="0" y="1134"/>
                  </a:lnTo>
                  <a:lnTo>
                    <a:pt x="117" y="98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9" name="Freeform 38"/>
            <p:cNvSpPr>
              <a:spLocks/>
            </p:cNvSpPr>
            <p:nvPr/>
          </p:nvSpPr>
          <p:spPr bwMode="auto">
            <a:xfrm>
              <a:off x="4103688" y="1860550"/>
              <a:ext cx="1985962" cy="1425575"/>
            </a:xfrm>
            <a:custGeom>
              <a:avLst/>
              <a:gdLst>
                <a:gd name="T0" fmla="*/ 190449 w 3754"/>
                <a:gd name="T1" fmla="*/ 528108 h 2694"/>
                <a:gd name="T2" fmla="*/ 366086 w 3754"/>
                <a:gd name="T3" fmla="*/ 70379 h 2694"/>
                <a:gd name="T4" fmla="*/ 639063 w 3754"/>
                <a:gd name="T5" fmla="*/ 0 h 2694"/>
                <a:gd name="T6" fmla="*/ 857550 w 3754"/>
                <a:gd name="T7" fmla="*/ 17463 h 2694"/>
                <a:gd name="T8" fmla="*/ 1020490 w 3754"/>
                <a:gd name="T9" fmla="*/ 263525 h 2694"/>
                <a:gd name="T10" fmla="*/ 1346899 w 3754"/>
                <a:gd name="T11" fmla="*/ 351367 h 2694"/>
                <a:gd name="T12" fmla="*/ 1333673 w 3754"/>
                <a:gd name="T13" fmla="*/ 492654 h 2694"/>
                <a:gd name="T14" fmla="*/ 1359596 w 3754"/>
                <a:gd name="T15" fmla="*/ 651404 h 2694"/>
                <a:gd name="T16" fmla="*/ 1822493 w 3754"/>
                <a:gd name="T17" fmla="*/ 914929 h 2694"/>
                <a:gd name="T18" fmla="*/ 1906079 w 3754"/>
                <a:gd name="T19" fmla="*/ 1038225 h 2694"/>
                <a:gd name="T20" fmla="*/ 1674895 w 3754"/>
                <a:gd name="T21" fmla="*/ 1038225 h 2694"/>
                <a:gd name="T22" fmla="*/ 1210411 w 3754"/>
                <a:gd name="T23" fmla="*/ 1109133 h 2694"/>
                <a:gd name="T24" fmla="*/ 964943 w 3754"/>
                <a:gd name="T25" fmla="*/ 1213908 h 2694"/>
                <a:gd name="T26" fmla="*/ 502574 w 3754"/>
                <a:gd name="T27" fmla="*/ 1373717 h 2694"/>
                <a:gd name="T28" fmla="*/ 694611 w 3754"/>
                <a:gd name="T29" fmla="*/ 1283229 h 2694"/>
                <a:gd name="T30" fmla="*/ 830570 w 3754"/>
                <a:gd name="T31" fmla="*/ 1162579 h 2694"/>
                <a:gd name="T32" fmla="*/ 843796 w 3754"/>
                <a:gd name="T33" fmla="*/ 1231371 h 2694"/>
                <a:gd name="T34" fmla="*/ 1089264 w 3754"/>
                <a:gd name="T35" fmla="*/ 1144588 h 2694"/>
                <a:gd name="T36" fmla="*/ 1155921 w 3754"/>
                <a:gd name="T37" fmla="*/ 1073679 h 2694"/>
                <a:gd name="T38" fmla="*/ 1196656 w 3754"/>
                <a:gd name="T39" fmla="*/ 1002771 h 2694"/>
                <a:gd name="T40" fmla="*/ 1237391 w 3754"/>
                <a:gd name="T41" fmla="*/ 931333 h 2694"/>
                <a:gd name="T42" fmla="*/ 1277597 w 3754"/>
                <a:gd name="T43" fmla="*/ 774700 h 2694"/>
                <a:gd name="T44" fmla="*/ 1264900 w 3754"/>
                <a:gd name="T45" fmla="*/ 597958 h 2694"/>
                <a:gd name="T46" fmla="*/ 1183959 w 3754"/>
                <a:gd name="T47" fmla="*/ 686858 h 2694"/>
                <a:gd name="T48" fmla="*/ 1183959 w 3754"/>
                <a:gd name="T49" fmla="*/ 546100 h 2694"/>
                <a:gd name="T50" fmla="*/ 1089264 w 3754"/>
                <a:gd name="T51" fmla="*/ 597958 h 2694"/>
                <a:gd name="T52" fmla="*/ 1005678 w 3754"/>
                <a:gd name="T53" fmla="*/ 509058 h 2694"/>
                <a:gd name="T54" fmla="*/ 788248 w 3754"/>
                <a:gd name="T55" fmla="*/ 669396 h 2694"/>
                <a:gd name="T56" fmla="*/ 462897 w 3754"/>
                <a:gd name="T57" fmla="*/ 846137 h 2694"/>
                <a:gd name="T58" fmla="*/ 353918 w 3754"/>
                <a:gd name="T59" fmla="*/ 966787 h 2694"/>
                <a:gd name="T60" fmla="*/ 462897 w 3754"/>
                <a:gd name="T61" fmla="*/ 1213908 h 2694"/>
                <a:gd name="T62" fmla="*/ 313183 w 3754"/>
                <a:gd name="T63" fmla="*/ 1021292 h 2694"/>
                <a:gd name="T64" fmla="*/ 258164 w 3754"/>
                <a:gd name="T65" fmla="*/ 774700 h 2694"/>
                <a:gd name="T66" fmla="*/ 94167 w 3754"/>
                <a:gd name="T67" fmla="*/ 740304 h 2694"/>
                <a:gd name="T68" fmla="*/ 543838 w 3754"/>
                <a:gd name="T69" fmla="*/ 615950 h 2694"/>
                <a:gd name="T70" fmla="*/ 1005678 w 3754"/>
                <a:gd name="T71" fmla="*/ 405871 h 2694"/>
                <a:gd name="T72" fmla="*/ 911511 w 3754"/>
                <a:gd name="T73" fmla="*/ 334963 h 2694"/>
                <a:gd name="T74" fmla="*/ 557593 w 3754"/>
                <a:gd name="T75" fmla="*/ 387879 h 2694"/>
                <a:gd name="T76" fmla="*/ 761268 w 3754"/>
                <a:gd name="T77" fmla="*/ 263525 h 2694"/>
                <a:gd name="T78" fmla="*/ 543838 w 3754"/>
                <a:gd name="T79" fmla="*/ 245004 h 2694"/>
                <a:gd name="T80" fmla="*/ 720533 w 3754"/>
                <a:gd name="T81" fmla="*/ 175683 h 2694"/>
                <a:gd name="T82" fmla="*/ 911511 w 3754"/>
                <a:gd name="T83" fmla="*/ 70379 h 2694"/>
                <a:gd name="T84" fmla="*/ 666043 w 3754"/>
                <a:gd name="T85" fmla="*/ 53446 h 2694"/>
                <a:gd name="T86" fmla="*/ 407350 w 3754"/>
                <a:gd name="T87" fmla="*/ 104775 h 2694"/>
                <a:gd name="T88" fmla="*/ 40735 w 3754"/>
                <a:gd name="T89" fmla="*/ 754592 h 2694"/>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3754" h="2694">
                  <a:moveTo>
                    <a:pt x="0" y="1399"/>
                  </a:moveTo>
                  <a:lnTo>
                    <a:pt x="178" y="1164"/>
                  </a:lnTo>
                  <a:lnTo>
                    <a:pt x="360" y="998"/>
                  </a:lnTo>
                  <a:lnTo>
                    <a:pt x="488" y="864"/>
                  </a:lnTo>
                  <a:lnTo>
                    <a:pt x="566" y="799"/>
                  </a:lnTo>
                  <a:lnTo>
                    <a:pt x="692" y="133"/>
                  </a:lnTo>
                  <a:lnTo>
                    <a:pt x="875" y="65"/>
                  </a:lnTo>
                  <a:lnTo>
                    <a:pt x="1054" y="0"/>
                  </a:lnTo>
                  <a:lnTo>
                    <a:pt x="1208" y="0"/>
                  </a:lnTo>
                  <a:lnTo>
                    <a:pt x="1313" y="33"/>
                  </a:lnTo>
                  <a:lnTo>
                    <a:pt x="1465" y="33"/>
                  </a:lnTo>
                  <a:lnTo>
                    <a:pt x="1621" y="33"/>
                  </a:lnTo>
                  <a:lnTo>
                    <a:pt x="1749" y="65"/>
                  </a:lnTo>
                  <a:lnTo>
                    <a:pt x="1824" y="166"/>
                  </a:lnTo>
                  <a:lnTo>
                    <a:pt x="1929" y="498"/>
                  </a:lnTo>
                  <a:lnTo>
                    <a:pt x="2059" y="597"/>
                  </a:lnTo>
                  <a:lnTo>
                    <a:pt x="2391" y="633"/>
                  </a:lnTo>
                  <a:lnTo>
                    <a:pt x="2546" y="664"/>
                  </a:lnTo>
                  <a:lnTo>
                    <a:pt x="2599" y="733"/>
                  </a:lnTo>
                  <a:lnTo>
                    <a:pt x="2570" y="832"/>
                  </a:lnTo>
                  <a:lnTo>
                    <a:pt x="2521" y="931"/>
                  </a:lnTo>
                  <a:lnTo>
                    <a:pt x="2546" y="1032"/>
                  </a:lnTo>
                  <a:lnTo>
                    <a:pt x="2570" y="1130"/>
                  </a:lnTo>
                  <a:lnTo>
                    <a:pt x="2570" y="1231"/>
                  </a:lnTo>
                  <a:lnTo>
                    <a:pt x="2931" y="1361"/>
                  </a:lnTo>
                  <a:lnTo>
                    <a:pt x="3214" y="1529"/>
                  </a:lnTo>
                  <a:lnTo>
                    <a:pt x="3445" y="1729"/>
                  </a:lnTo>
                  <a:lnTo>
                    <a:pt x="3650" y="1895"/>
                  </a:lnTo>
                  <a:lnTo>
                    <a:pt x="3754" y="2029"/>
                  </a:lnTo>
                  <a:lnTo>
                    <a:pt x="3603" y="1962"/>
                  </a:lnTo>
                  <a:lnTo>
                    <a:pt x="3550" y="1895"/>
                  </a:lnTo>
                  <a:lnTo>
                    <a:pt x="3319" y="1827"/>
                  </a:lnTo>
                  <a:lnTo>
                    <a:pt x="3166" y="1962"/>
                  </a:lnTo>
                  <a:lnTo>
                    <a:pt x="2647" y="1995"/>
                  </a:lnTo>
                  <a:lnTo>
                    <a:pt x="2493" y="1863"/>
                  </a:lnTo>
                  <a:lnTo>
                    <a:pt x="2288" y="2096"/>
                  </a:lnTo>
                  <a:lnTo>
                    <a:pt x="2546" y="2064"/>
                  </a:lnTo>
                  <a:lnTo>
                    <a:pt x="2185" y="2163"/>
                  </a:lnTo>
                  <a:lnTo>
                    <a:pt x="1824" y="2294"/>
                  </a:lnTo>
                  <a:lnTo>
                    <a:pt x="1516" y="2425"/>
                  </a:lnTo>
                  <a:lnTo>
                    <a:pt x="1131" y="2694"/>
                  </a:lnTo>
                  <a:lnTo>
                    <a:pt x="950" y="2596"/>
                  </a:lnTo>
                  <a:lnTo>
                    <a:pt x="1106" y="2596"/>
                  </a:lnTo>
                  <a:lnTo>
                    <a:pt x="1234" y="2493"/>
                  </a:lnTo>
                  <a:lnTo>
                    <a:pt x="1313" y="2425"/>
                  </a:lnTo>
                  <a:lnTo>
                    <a:pt x="1390" y="2327"/>
                  </a:lnTo>
                  <a:lnTo>
                    <a:pt x="1490" y="2264"/>
                  </a:lnTo>
                  <a:lnTo>
                    <a:pt x="1570" y="2197"/>
                  </a:lnTo>
                  <a:lnTo>
                    <a:pt x="1595" y="2163"/>
                  </a:lnTo>
                  <a:lnTo>
                    <a:pt x="1542" y="2294"/>
                  </a:lnTo>
                  <a:lnTo>
                    <a:pt x="1595" y="2327"/>
                  </a:lnTo>
                  <a:lnTo>
                    <a:pt x="1698" y="2327"/>
                  </a:lnTo>
                  <a:lnTo>
                    <a:pt x="1929" y="2229"/>
                  </a:lnTo>
                  <a:lnTo>
                    <a:pt x="2059" y="2163"/>
                  </a:lnTo>
                  <a:lnTo>
                    <a:pt x="2134" y="2096"/>
                  </a:lnTo>
                  <a:lnTo>
                    <a:pt x="2134" y="2029"/>
                  </a:lnTo>
                  <a:lnTo>
                    <a:pt x="2185" y="2029"/>
                  </a:lnTo>
                  <a:lnTo>
                    <a:pt x="2185" y="1962"/>
                  </a:lnTo>
                  <a:lnTo>
                    <a:pt x="2262" y="1930"/>
                  </a:lnTo>
                  <a:lnTo>
                    <a:pt x="2262" y="1895"/>
                  </a:lnTo>
                  <a:lnTo>
                    <a:pt x="2316" y="1863"/>
                  </a:lnTo>
                  <a:lnTo>
                    <a:pt x="2316" y="1797"/>
                  </a:lnTo>
                  <a:lnTo>
                    <a:pt x="2339" y="1760"/>
                  </a:lnTo>
                  <a:lnTo>
                    <a:pt x="2339" y="1662"/>
                  </a:lnTo>
                  <a:lnTo>
                    <a:pt x="2339" y="1629"/>
                  </a:lnTo>
                  <a:lnTo>
                    <a:pt x="2415" y="1464"/>
                  </a:lnTo>
                  <a:lnTo>
                    <a:pt x="2444" y="1298"/>
                  </a:lnTo>
                  <a:lnTo>
                    <a:pt x="2444" y="1130"/>
                  </a:lnTo>
                  <a:lnTo>
                    <a:pt x="2391" y="1130"/>
                  </a:lnTo>
                  <a:lnTo>
                    <a:pt x="2316" y="1231"/>
                  </a:lnTo>
                  <a:lnTo>
                    <a:pt x="2288" y="1298"/>
                  </a:lnTo>
                  <a:lnTo>
                    <a:pt x="2238" y="1298"/>
                  </a:lnTo>
                  <a:lnTo>
                    <a:pt x="2238" y="1198"/>
                  </a:lnTo>
                  <a:lnTo>
                    <a:pt x="2288" y="1063"/>
                  </a:lnTo>
                  <a:lnTo>
                    <a:pt x="2238" y="1032"/>
                  </a:lnTo>
                  <a:lnTo>
                    <a:pt x="2158" y="998"/>
                  </a:lnTo>
                  <a:lnTo>
                    <a:pt x="2134" y="1032"/>
                  </a:lnTo>
                  <a:lnTo>
                    <a:pt x="2059" y="1130"/>
                  </a:lnTo>
                  <a:lnTo>
                    <a:pt x="2006" y="1063"/>
                  </a:lnTo>
                  <a:lnTo>
                    <a:pt x="1977" y="998"/>
                  </a:lnTo>
                  <a:lnTo>
                    <a:pt x="1901" y="962"/>
                  </a:lnTo>
                  <a:lnTo>
                    <a:pt x="1773" y="998"/>
                  </a:lnTo>
                  <a:lnTo>
                    <a:pt x="1645" y="1097"/>
                  </a:lnTo>
                  <a:lnTo>
                    <a:pt x="1490" y="1265"/>
                  </a:lnTo>
                  <a:lnTo>
                    <a:pt x="1313" y="1399"/>
                  </a:lnTo>
                  <a:lnTo>
                    <a:pt x="1106" y="1529"/>
                  </a:lnTo>
                  <a:lnTo>
                    <a:pt x="875" y="1599"/>
                  </a:lnTo>
                  <a:lnTo>
                    <a:pt x="719" y="1662"/>
                  </a:lnTo>
                  <a:lnTo>
                    <a:pt x="592" y="1662"/>
                  </a:lnTo>
                  <a:lnTo>
                    <a:pt x="669" y="1827"/>
                  </a:lnTo>
                  <a:lnTo>
                    <a:pt x="744" y="2064"/>
                  </a:lnTo>
                  <a:lnTo>
                    <a:pt x="849" y="2197"/>
                  </a:lnTo>
                  <a:lnTo>
                    <a:pt x="875" y="2294"/>
                  </a:lnTo>
                  <a:lnTo>
                    <a:pt x="823" y="2294"/>
                  </a:lnTo>
                  <a:lnTo>
                    <a:pt x="692" y="2129"/>
                  </a:lnTo>
                  <a:lnTo>
                    <a:pt x="592" y="1930"/>
                  </a:lnTo>
                  <a:lnTo>
                    <a:pt x="516" y="1729"/>
                  </a:lnTo>
                  <a:lnTo>
                    <a:pt x="488" y="1529"/>
                  </a:lnTo>
                  <a:lnTo>
                    <a:pt x="488" y="1464"/>
                  </a:lnTo>
                  <a:lnTo>
                    <a:pt x="308" y="1498"/>
                  </a:lnTo>
                  <a:lnTo>
                    <a:pt x="130" y="1498"/>
                  </a:lnTo>
                  <a:lnTo>
                    <a:pt x="178" y="1399"/>
                  </a:lnTo>
                  <a:lnTo>
                    <a:pt x="462" y="1361"/>
                  </a:lnTo>
                  <a:lnTo>
                    <a:pt x="770" y="1265"/>
                  </a:lnTo>
                  <a:lnTo>
                    <a:pt x="1028" y="1164"/>
                  </a:lnTo>
                  <a:lnTo>
                    <a:pt x="1362" y="1032"/>
                  </a:lnTo>
                  <a:lnTo>
                    <a:pt x="1645" y="897"/>
                  </a:lnTo>
                  <a:lnTo>
                    <a:pt x="1901" y="767"/>
                  </a:lnTo>
                  <a:lnTo>
                    <a:pt x="2059" y="733"/>
                  </a:lnTo>
                  <a:lnTo>
                    <a:pt x="2262" y="698"/>
                  </a:lnTo>
                  <a:lnTo>
                    <a:pt x="1723" y="633"/>
                  </a:lnTo>
                  <a:lnTo>
                    <a:pt x="1490" y="633"/>
                  </a:lnTo>
                  <a:lnTo>
                    <a:pt x="1285" y="698"/>
                  </a:lnTo>
                  <a:lnTo>
                    <a:pt x="1054" y="733"/>
                  </a:lnTo>
                  <a:lnTo>
                    <a:pt x="1439" y="597"/>
                  </a:lnTo>
                  <a:lnTo>
                    <a:pt x="1054" y="633"/>
                  </a:lnTo>
                  <a:lnTo>
                    <a:pt x="1439" y="498"/>
                  </a:lnTo>
                  <a:lnTo>
                    <a:pt x="1054" y="532"/>
                  </a:lnTo>
                  <a:lnTo>
                    <a:pt x="1439" y="397"/>
                  </a:lnTo>
                  <a:lnTo>
                    <a:pt x="1028" y="463"/>
                  </a:lnTo>
                  <a:lnTo>
                    <a:pt x="1412" y="364"/>
                  </a:lnTo>
                  <a:lnTo>
                    <a:pt x="1028" y="397"/>
                  </a:lnTo>
                  <a:lnTo>
                    <a:pt x="1362" y="332"/>
                  </a:lnTo>
                  <a:lnTo>
                    <a:pt x="1570" y="297"/>
                  </a:lnTo>
                  <a:lnTo>
                    <a:pt x="1698" y="297"/>
                  </a:lnTo>
                  <a:lnTo>
                    <a:pt x="1723" y="133"/>
                  </a:lnTo>
                  <a:lnTo>
                    <a:pt x="1645" y="101"/>
                  </a:lnTo>
                  <a:lnTo>
                    <a:pt x="1490" y="101"/>
                  </a:lnTo>
                  <a:lnTo>
                    <a:pt x="1259" y="101"/>
                  </a:lnTo>
                  <a:lnTo>
                    <a:pt x="1131" y="65"/>
                  </a:lnTo>
                  <a:lnTo>
                    <a:pt x="923" y="101"/>
                  </a:lnTo>
                  <a:lnTo>
                    <a:pt x="770" y="198"/>
                  </a:lnTo>
                  <a:lnTo>
                    <a:pt x="644" y="799"/>
                  </a:lnTo>
                  <a:lnTo>
                    <a:pt x="333" y="1097"/>
                  </a:lnTo>
                  <a:lnTo>
                    <a:pt x="77" y="1426"/>
                  </a:lnTo>
                  <a:lnTo>
                    <a:pt x="0" y="139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0" name="Freeform 39"/>
            <p:cNvSpPr>
              <a:spLocks/>
            </p:cNvSpPr>
            <p:nvPr/>
          </p:nvSpPr>
          <p:spPr bwMode="auto">
            <a:xfrm>
              <a:off x="4552950" y="2863850"/>
              <a:ext cx="82550" cy="404813"/>
            </a:xfrm>
            <a:custGeom>
              <a:avLst/>
              <a:gdLst>
                <a:gd name="T0" fmla="*/ 39688 w 156"/>
                <a:gd name="T1" fmla="*/ 141632 h 766"/>
                <a:gd name="T2" fmla="*/ 0 w 156"/>
                <a:gd name="T3" fmla="*/ 280093 h 766"/>
                <a:gd name="T4" fmla="*/ 14287 w 156"/>
                <a:gd name="T5" fmla="*/ 334526 h 766"/>
                <a:gd name="T6" fmla="*/ 27517 w 156"/>
                <a:gd name="T7" fmla="*/ 386316 h 766"/>
                <a:gd name="T8" fmla="*/ 66675 w 156"/>
                <a:gd name="T9" fmla="*/ 404813 h 766"/>
                <a:gd name="T10" fmla="*/ 82550 w 156"/>
                <a:gd name="T11" fmla="*/ 386316 h 766"/>
                <a:gd name="T12" fmla="*/ 27517 w 156"/>
                <a:gd name="T13" fmla="*/ 316029 h 766"/>
                <a:gd name="T14" fmla="*/ 14287 w 156"/>
                <a:gd name="T15" fmla="*/ 263710 h 766"/>
                <a:gd name="T16" fmla="*/ 82550 w 156"/>
                <a:gd name="T17" fmla="*/ 89313 h 766"/>
                <a:gd name="T18" fmla="*/ 39688 w 156"/>
                <a:gd name="T19" fmla="*/ 18497 h 766"/>
                <a:gd name="T20" fmla="*/ 14287 w 156"/>
                <a:gd name="T21" fmla="*/ 0 h 766"/>
                <a:gd name="T22" fmla="*/ 0 w 156"/>
                <a:gd name="T23" fmla="*/ 18497 h 766"/>
                <a:gd name="T24" fmla="*/ 27517 w 156"/>
                <a:gd name="T25" fmla="*/ 89313 h 766"/>
                <a:gd name="T26" fmla="*/ 0 w 156"/>
                <a:gd name="T27" fmla="*/ 70816 h 766"/>
                <a:gd name="T28" fmla="*/ 14287 w 156"/>
                <a:gd name="T29" fmla="*/ 106224 h 766"/>
                <a:gd name="T30" fmla="*/ 27517 w 156"/>
                <a:gd name="T31" fmla="*/ 123664 h 766"/>
                <a:gd name="T32" fmla="*/ 39688 w 156"/>
                <a:gd name="T33" fmla="*/ 141632 h 76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156" h="766">
                  <a:moveTo>
                    <a:pt x="75" y="268"/>
                  </a:moveTo>
                  <a:lnTo>
                    <a:pt x="0" y="530"/>
                  </a:lnTo>
                  <a:lnTo>
                    <a:pt x="27" y="633"/>
                  </a:lnTo>
                  <a:lnTo>
                    <a:pt x="52" y="731"/>
                  </a:lnTo>
                  <a:lnTo>
                    <a:pt x="126" y="766"/>
                  </a:lnTo>
                  <a:lnTo>
                    <a:pt x="156" y="731"/>
                  </a:lnTo>
                  <a:lnTo>
                    <a:pt x="52" y="598"/>
                  </a:lnTo>
                  <a:lnTo>
                    <a:pt x="27" y="499"/>
                  </a:lnTo>
                  <a:lnTo>
                    <a:pt x="156" y="169"/>
                  </a:lnTo>
                  <a:lnTo>
                    <a:pt x="75" y="35"/>
                  </a:lnTo>
                  <a:lnTo>
                    <a:pt x="27" y="0"/>
                  </a:lnTo>
                  <a:lnTo>
                    <a:pt x="0" y="35"/>
                  </a:lnTo>
                  <a:lnTo>
                    <a:pt x="52" y="169"/>
                  </a:lnTo>
                  <a:lnTo>
                    <a:pt x="0" y="134"/>
                  </a:lnTo>
                  <a:lnTo>
                    <a:pt x="27" y="201"/>
                  </a:lnTo>
                  <a:lnTo>
                    <a:pt x="52" y="234"/>
                  </a:lnTo>
                  <a:lnTo>
                    <a:pt x="75" y="26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1" name="Freeform 40"/>
            <p:cNvSpPr>
              <a:spLocks/>
            </p:cNvSpPr>
            <p:nvPr/>
          </p:nvSpPr>
          <p:spPr bwMode="auto">
            <a:xfrm>
              <a:off x="4702175" y="2827338"/>
              <a:ext cx="95250" cy="125412"/>
            </a:xfrm>
            <a:custGeom>
              <a:avLst/>
              <a:gdLst>
                <a:gd name="T0" fmla="*/ 13682 w 181"/>
                <a:gd name="T1" fmla="*/ 0 h 237"/>
                <a:gd name="T2" fmla="*/ 0 w 181"/>
                <a:gd name="T3" fmla="*/ 35983 h 237"/>
                <a:gd name="T4" fmla="*/ 53677 w 181"/>
                <a:gd name="T5" fmla="*/ 54504 h 237"/>
                <a:gd name="T6" fmla="*/ 13682 w 181"/>
                <a:gd name="T7" fmla="*/ 71437 h 237"/>
                <a:gd name="T8" fmla="*/ 27365 w 181"/>
                <a:gd name="T9" fmla="*/ 106891 h 237"/>
                <a:gd name="T10" fmla="*/ 66833 w 181"/>
                <a:gd name="T11" fmla="*/ 125412 h 237"/>
                <a:gd name="T12" fmla="*/ 80515 w 181"/>
                <a:gd name="T13" fmla="*/ 106891 h 237"/>
                <a:gd name="T14" fmla="*/ 95250 w 181"/>
                <a:gd name="T15" fmla="*/ 88900 h 237"/>
                <a:gd name="T16" fmla="*/ 95250 w 181"/>
                <a:gd name="T17" fmla="*/ 54504 h 237"/>
                <a:gd name="T18" fmla="*/ 80515 w 181"/>
                <a:gd name="T19" fmla="*/ 19050 h 237"/>
                <a:gd name="T20" fmla="*/ 53677 w 181"/>
                <a:gd name="T21" fmla="*/ 0 h 237"/>
                <a:gd name="T22" fmla="*/ 13682 w 181"/>
                <a:gd name="T23" fmla="*/ 0 h 23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81" h="237">
                  <a:moveTo>
                    <a:pt x="26" y="0"/>
                  </a:moveTo>
                  <a:lnTo>
                    <a:pt x="0" y="68"/>
                  </a:lnTo>
                  <a:lnTo>
                    <a:pt x="102" y="103"/>
                  </a:lnTo>
                  <a:lnTo>
                    <a:pt x="26" y="135"/>
                  </a:lnTo>
                  <a:lnTo>
                    <a:pt x="52" y="202"/>
                  </a:lnTo>
                  <a:lnTo>
                    <a:pt x="127" y="237"/>
                  </a:lnTo>
                  <a:lnTo>
                    <a:pt x="153" y="202"/>
                  </a:lnTo>
                  <a:lnTo>
                    <a:pt x="181" y="168"/>
                  </a:lnTo>
                  <a:lnTo>
                    <a:pt x="181" y="103"/>
                  </a:lnTo>
                  <a:lnTo>
                    <a:pt x="153" y="36"/>
                  </a:lnTo>
                  <a:lnTo>
                    <a:pt x="102" y="0"/>
                  </a:lnTo>
                  <a:lnTo>
                    <a:pt x="26"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2" name="Freeform 41"/>
            <p:cNvSpPr>
              <a:spLocks/>
            </p:cNvSpPr>
            <p:nvPr/>
          </p:nvSpPr>
          <p:spPr bwMode="auto">
            <a:xfrm>
              <a:off x="4416425" y="2089150"/>
              <a:ext cx="163513" cy="211138"/>
            </a:xfrm>
            <a:custGeom>
              <a:avLst/>
              <a:gdLst>
                <a:gd name="T0" fmla="*/ 67423 w 308"/>
                <a:gd name="T1" fmla="*/ 16363 h 400"/>
                <a:gd name="T2" fmla="*/ 150241 w 308"/>
                <a:gd name="T3" fmla="*/ 0 h 400"/>
                <a:gd name="T4" fmla="*/ 80695 w 308"/>
                <a:gd name="T5" fmla="*/ 52785 h 400"/>
                <a:gd name="T6" fmla="*/ 150241 w 308"/>
                <a:gd name="T7" fmla="*/ 34838 h 400"/>
                <a:gd name="T8" fmla="*/ 80695 w 308"/>
                <a:gd name="T9" fmla="*/ 87094 h 400"/>
                <a:gd name="T10" fmla="*/ 150241 w 308"/>
                <a:gd name="T11" fmla="*/ 87094 h 400"/>
                <a:gd name="T12" fmla="*/ 80695 w 308"/>
                <a:gd name="T13" fmla="*/ 122460 h 400"/>
                <a:gd name="T14" fmla="*/ 150241 w 308"/>
                <a:gd name="T15" fmla="*/ 122460 h 400"/>
                <a:gd name="T16" fmla="*/ 67423 w 308"/>
                <a:gd name="T17" fmla="*/ 158881 h 400"/>
                <a:gd name="T18" fmla="*/ 150241 w 308"/>
                <a:gd name="T19" fmla="*/ 158881 h 400"/>
                <a:gd name="T20" fmla="*/ 67423 w 308"/>
                <a:gd name="T21" fmla="*/ 193719 h 400"/>
                <a:gd name="T22" fmla="*/ 163513 w 308"/>
                <a:gd name="T23" fmla="*/ 193719 h 400"/>
                <a:gd name="T24" fmla="*/ 53089 w 308"/>
                <a:gd name="T25" fmla="*/ 211138 h 400"/>
                <a:gd name="T26" fmla="*/ 0 w 308"/>
                <a:gd name="T27" fmla="*/ 211138 h 400"/>
                <a:gd name="T28" fmla="*/ 67423 w 308"/>
                <a:gd name="T29" fmla="*/ 16363 h 40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308" h="400">
                  <a:moveTo>
                    <a:pt x="127" y="31"/>
                  </a:moveTo>
                  <a:lnTo>
                    <a:pt x="283" y="0"/>
                  </a:lnTo>
                  <a:lnTo>
                    <a:pt x="152" y="100"/>
                  </a:lnTo>
                  <a:lnTo>
                    <a:pt x="283" y="66"/>
                  </a:lnTo>
                  <a:lnTo>
                    <a:pt x="152" y="165"/>
                  </a:lnTo>
                  <a:lnTo>
                    <a:pt x="283" y="165"/>
                  </a:lnTo>
                  <a:lnTo>
                    <a:pt x="152" y="232"/>
                  </a:lnTo>
                  <a:lnTo>
                    <a:pt x="283" y="232"/>
                  </a:lnTo>
                  <a:lnTo>
                    <a:pt x="127" y="301"/>
                  </a:lnTo>
                  <a:lnTo>
                    <a:pt x="283" y="301"/>
                  </a:lnTo>
                  <a:lnTo>
                    <a:pt x="127" y="367"/>
                  </a:lnTo>
                  <a:lnTo>
                    <a:pt x="308" y="367"/>
                  </a:lnTo>
                  <a:lnTo>
                    <a:pt x="100" y="400"/>
                  </a:lnTo>
                  <a:lnTo>
                    <a:pt x="0" y="400"/>
                  </a:lnTo>
                  <a:lnTo>
                    <a:pt x="127" y="3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3" name="Freeform 42"/>
            <p:cNvSpPr>
              <a:spLocks/>
            </p:cNvSpPr>
            <p:nvPr/>
          </p:nvSpPr>
          <p:spPr bwMode="auto">
            <a:xfrm>
              <a:off x="2428875" y="2070100"/>
              <a:ext cx="2206625" cy="1287463"/>
            </a:xfrm>
            <a:custGeom>
              <a:avLst/>
              <a:gdLst>
                <a:gd name="T0" fmla="*/ 273050 w 4170"/>
                <a:gd name="T1" fmla="*/ 0 h 2432"/>
                <a:gd name="T2" fmla="*/ 82021 w 4170"/>
                <a:gd name="T3" fmla="*/ 159345 h 2432"/>
                <a:gd name="T4" fmla="*/ 26458 w 4170"/>
                <a:gd name="T5" fmla="*/ 230282 h 2432"/>
                <a:gd name="T6" fmla="*/ 0 w 4170"/>
                <a:gd name="T7" fmla="*/ 282691 h 2432"/>
                <a:gd name="T8" fmla="*/ 26458 w 4170"/>
                <a:gd name="T9" fmla="*/ 336159 h 2432"/>
                <a:gd name="T10" fmla="*/ 232304 w 4170"/>
                <a:gd name="T11" fmla="*/ 493916 h 2432"/>
                <a:gd name="T12" fmla="*/ 544513 w 4170"/>
                <a:gd name="T13" fmla="*/ 652202 h 2432"/>
                <a:gd name="T14" fmla="*/ 870479 w 4170"/>
                <a:gd name="T15" fmla="*/ 757020 h 2432"/>
                <a:gd name="T16" fmla="*/ 994833 w 4170"/>
                <a:gd name="T17" fmla="*/ 776078 h 2432"/>
                <a:gd name="T18" fmla="*/ 1141942 w 4170"/>
                <a:gd name="T19" fmla="*/ 757020 h 2432"/>
                <a:gd name="T20" fmla="*/ 1252008 w 4170"/>
                <a:gd name="T21" fmla="*/ 811546 h 2432"/>
                <a:gd name="T22" fmla="*/ 1578504 w 4170"/>
                <a:gd name="T23" fmla="*/ 969832 h 2432"/>
                <a:gd name="T24" fmla="*/ 2137833 w 4170"/>
                <a:gd name="T25" fmla="*/ 1287463 h 2432"/>
                <a:gd name="T26" fmla="*/ 2206625 w 4170"/>
                <a:gd name="T27" fmla="*/ 1234525 h 2432"/>
                <a:gd name="T28" fmla="*/ 2137833 w 4170"/>
                <a:gd name="T29" fmla="*/ 1234525 h 2432"/>
                <a:gd name="T30" fmla="*/ 2124075 w 4170"/>
                <a:gd name="T31" fmla="*/ 1198526 h 2432"/>
                <a:gd name="T32" fmla="*/ 2082271 w 4170"/>
                <a:gd name="T33" fmla="*/ 1215996 h 2432"/>
                <a:gd name="T34" fmla="*/ 2068512 w 4170"/>
                <a:gd name="T35" fmla="*/ 1164116 h 2432"/>
                <a:gd name="T36" fmla="*/ 1999721 w 4170"/>
                <a:gd name="T37" fmla="*/ 1198526 h 2432"/>
                <a:gd name="T38" fmla="*/ 1999721 w 4170"/>
                <a:gd name="T39" fmla="*/ 1128118 h 2432"/>
                <a:gd name="T40" fmla="*/ 1947862 w 4170"/>
                <a:gd name="T41" fmla="*/ 1145059 h 2432"/>
                <a:gd name="T42" fmla="*/ 1947862 w 4170"/>
                <a:gd name="T43" fmla="*/ 1092650 h 2432"/>
                <a:gd name="T44" fmla="*/ 1892300 w 4170"/>
                <a:gd name="T45" fmla="*/ 1092650 h 2432"/>
                <a:gd name="T46" fmla="*/ 1905529 w 4170"/>
                <a:gd name="T47" fmla="*/ 1057181 h 2432"/>
                <a:gd name="T48" fmla="*/ 1851025 w 4170"/>
                <a:gd name="T49" fmla="*/ 1057181 h 2432"/>
                <a:gd name="T50" fmla="*/ 1837796 w 4170"/>
                <a:gd name="T51" fmla="*/ 1039182 h 2432"/>
                <a:gd name="T52" fmla="*/ 1782233 w 4170"/>
                <a:gd name="T53" fmla="*/ 1039182 h 2432"/>
                <a:gd name="T54" fmla="*/ 1782233 w 4170"/>
                <a:gd name="T55" fmla="*/ 1004242 h 2432"/>
                <a:gd name="T56" fmla="*/ 1743604 w 4170"/>
                <a:gd name="T57" fmla="*/ 1004242 h 2432"/>
                <a:gd name="T58" fmla="*/ 1728787 w 4170"/>
                <a:gd name="T59" fmla="*/ 952892 h 2432"/>
                <a:gd name="T60" fmla="*/ 1688571 w 4170"/>
                <a:gd name="T61" fmla="*/ 952892 h 2432"/>
                <a:gd name="T62" fmla="*/ 1674812 w 4170"/>
                <a:gd name="T63" fmla="*/ 934893 h 2432"/>
                <a:gd name="T64" fmla="*/ 1619779 w 4170"/>
                <a:gd name="T65" fmla="*/ 934893 h 2432"/>
                <a:gd name="T66" fmla="*/ 1605492 w 4170"/>
                <a:gd name="T67" fmla="*/ 916894 h 2432"/>
                <a:gd name="T68" fmla="*/ 1634067 w 4170"/>
                <a:gd name="T69" fmla="*/ 863955 h 2432"/>
                <a:gd name="T70" fmla="*/ 1578504 w 4170"/>
                <a:gd name="T71" fmla="*/ 811546 h 2432"/>
                <a:gd name="T72" fmla="*/ 1524529 w 4170"/>
                <a:gd name="T73" fmla="*/ 882484 h 2432"/>
                <a:gd name="T74" fmla="*/ 1184804 w 4170"/>
                <a:gd name="T75" fmla="*/ 705140 h 2432"/>
                <a:gd name="T76" fmla="*/ 1115483 w 4170"/>
                <a:gd name="T77" fmla="*/ 687141 h 2432"/>
                <a:gd name="T78" fmla="*/ 1062038 w 4170"/>
                <a:gd name="T79" fmla="*/ 687141 h 2432"/>
                <a:gd name="T80" fmla="*/ 885296 w 4170"/>
                <a:gd name="T81" fmla="*/ 705140 h 2432"/>
                <a:gd name="T82" fmla="*/ 830792 w 4170"/>
                <a:gd name="T83" fmla="*/ 687141 h 2432"/>
                <a:gd name="T84" fmla="*/ 503237 w 4170"/>
                <a:gd name="T85" fmla="*/ 564853 h 2432"/>
                <a:gd name="T86" fmla="*/ 232304 w 4170"/>
                <a:gd name="T87" fmla="*/ 424037 h 2432"/>
                <a:gd name="T88" fmla="*/ 54504 w 4170"/>
                <a:gd name="T89" fmla="*/ 264692 h 2432"/>
                <a:gd name="T90" fmla="*/ 68792 w 4170"/>
                <a:gd name="T91" fmla="*/ 230282 h 2432"/>
                <a:gd name="T92" fmla="*/ 285221 w 4170"/>
                <a:gd name="T93" fmla="*/ 34939 h 2432"/>
                <a:gd name="T94" fmla="*/ 381000 w 4170"/>
                <a:gd name="T95" fmla="*/ 71467 h 2432"/>
                <a:gd name="T96" fmla="*/ 1129771 w 4170"/>
                <a:gd name="T97" fmla="*/ 424037 h 2432"/>
                <a:gd name="T98" fmla="*/ 1184804 w 4170"/>
                <a:gd name="T99" fmla="*/ 510327 h 2432"/>
                <a:gd name="T100" fmla="*/ 1211263 w 4170"/>
                <a:gd name="T101" fmla="*/ 617262 h 2432"/>
                <a:gd name="T102" fmla="*/ 2110317 w 4170"/>
                <a:gd name="T103" fmla="*/ 1092650 h 2432"/>
                <a:gd name="T104" fmla="*/ 1238250 w 4170"/>
                <a:gd name="T105" fmla="*/ 599263 h 2432"/>
                <a:gd name="T106" fmla="*/ 1184804 w 4170"/>
                <a:gd name="T107" fmla="*/ 406038 h 2432"/>
                <a:gd name="T108" fmla="*/ 1129771 w 4170"/>
                <a:gd name="T109" fmla="*/ 370569 h 2432"/>
                <a:gd name="T110" fmla="*/ 339725 w 4170"/>
                <a:gd name="T111" fmla="*/ 0 h 2432"/>
                <a:gd name="T112" fmla="*/ 273050 w 4170"/>
                <a:gd name="T113" fmla="*/ 0 h 2432"/>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4170" h="2432">
                  <a:moveTo>
                    <a:pt x="516" y="0"/>
                  </a:moveTo>
                  <a:lnTo>
                    <a:pt x="155" y="301"/>
                  </a:lnTo>
                  <a:lnTo>
                    <a:pt x="50" y="435"/>
                  </a:lnTo>
                  <a:lnTo>
                    <a:pt x="0" y="534"/>
                  </a:lnTo>
                  <a:lnTo>
                    <a:pt x="50" y="635"/>
                  </a:lnTo>
                  <a:lnTo>
                    <a:pt x="439" y="933"/>
                  </a:lnTo>
                  <a:lnTo>
                    <a:pt x="1029" y="1232"/>
                  </a:lnTo>
                  <a:lnTo>
                    <a:pt x="1645" y="1430"/>
                  </a:lnTo>
                  <a:lnTo>
                    <a:pt x="1880" y="1466"/>
                  </a:lnTo>
                  <a:lnTo>
                    <a:pt x="2158" y="1430"/>
                  </a:lnTo>
                  <a:lnTo>
                    <a:pt x="2366" y="1533"/>
                  </a:lnTo>
                  <a:lnTo>
                    <a:pt x="2983" y="1832"/>
                  </a:lnTo>
                  <a:lnTo>
                    <a:pt x="4040" y="2432"/>
                  </a:lnTo>
                  <a:lnTo>
                    <a:pt x="4170" y="2332"/>
                  </a:lnTo>
                  <a:lnTo>
                    <a:pt x="4040" y="2332"/>
                  </a:lnTo>
                  <a:lnTo>
                    <a:pt x="4014" y="2264"/>
                  </a:lnTo>
                  <a:lnTo>
                    <a:pt x="3935" y="2297"/>
                  </a:lnTo>
                  <a:lnTo>
                    <a:pt x="3909" y="2199"/>
                  </a:lnTo>
                  <a:lnTo>
                    <a:pt x="3779" y="2264"/>
                  </a:lnTo>
                  <a:lnTo>
                    <a:pt x="3779" y="2131"/>
                  </a:lnTo>
                  <a:lnTo>
                    <a:pt x="3681" y="2163"/>
                  </a:lnTo>
                  <a:lnTo>
                    <a:pt x="3681" y="2064"/>
                  </a:lnTo>
                  <a:lnTo>
                    <a:pt x="3576" y="2064"/>
                  </a:lnTo>
                  <a:lnTo>
                    <a:pt x="3601" y="1997"/>
                  </a:lnTo>
                  <a:lnTo>
                    <a:pt x="3498" y="1997"/>
                  </a:lnTo>
                  <a:lnTo>
                    <a:pt x="3473" y="1963"/>
                  </a:lnTo>
                  <a:lnTo>
                    <a:pt x="3368" y="1963"/>
                  </a:lnTo>
                  <a:lnTo>
                    <a:pt x="3368" y="1897"/>
                  </a:lnTo>
                  <a:lnTo>
                    <a:pt x="3295" y="1897"/>
                  </a:lnTo>
                  <a:lnTo>
                    <a:pt x="3267" y="1800"/>
                  </a:lnTo>
                  <a:lnTo>
                    <a:pt x="3191" y="1800"/>
                  </a:lnTo>
                  <a:lnTo>
                    <a:pt x="3165" y="1766"/>
                  </a:lnTo>
                  <a:lnTo>
                    <a:pt x="3061" y="1766"/>
                  </a:lnTo>
                  <a:lnTo>
                    <a:pt x="3034" y="1732"/>
                  </a:lnTo>
                  <a:lnTo>
                    <a:pt x="3088" y="1632"/>
                  </a:lnTo>
                  <a:lnTo>
                    <a:pt x="2983" y="1533"/>
                  </a:lnTo>
                  <a:lnTo>
                    <a:pt x="2881" y="1667"/>
                  </a:lnTo>
                  <a:lnTo>
                    <a:pt x="2239" y="1332"/>
                  </a:lnTo>
                  <a:lnTo>
                    <a:pt x="2108" y="1298"/>
                  </a:lnTo>
                  <a:lnTo>
                    <a:pt x="2007" y="1298"/>
                  </a:lnTo>
                  <a:lnTo>
                    <a:pt x="1673" y="1332"/>
                  </a:lnTo>
                  <a:lnTo>
                    <a:pt x="1570" y="1298"/>
                  </a:lnTo>
                  <a:lnTo>
                    <a:pt x="951" y="1067"/>
                  </a:lnTo>
                  <a:lnTo>
                    <a:pt x="439" y="801"/>
                  </a:lnTo>
                  <a:lnTo>
                    <a:pt x="103" y="500"/>
                  </a:lnTo>
                  <a:lnTo>
                    <a:pt x="130" y="435"/>
                  </a:lnTo>
                  <a:lnTo>
                    <a:pt x="539" y="66"/>
                  </a:lnTo>
                  <a:lnTo>
                    <a:pt x="720" y="135"/>
                  </a:lnTo>
                  <a:lnTo>
                    <a:pt x="2135" y="801"/>
                  </a:lnTo>
                  <a:lnTo>
                    <a:pt x="2239" y="964"/>
                  </a:lnTo>
                  <a:lnTo>
                    <a:pt x="2289" y="1166"/>
                  </a:lnTo>
                  <a:lnTo>
                    <a:pt x="3988" y="2064"/>
                  </a:lnTo>
                  <a:lnTo>
                    <a:pt x="2340" y="1132"/>
                  </a:lnTo>
                  <a:lnTo>
                    <a:pt x="2239" y="767"/>
                  </a:lnTo>
                  <a:lnTo>
                    <a:pt x="2135" y="700"/>
                  </a:lnTo>
                  <a:lnTo>
                    <a:pt x="642" y="0"/>
                  </a:lnTo>
                  <a:lnTo>
                    <a:pt x="516"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4" name="Freeform 43"/>
            <p:cNvSpPr>
              <a:spLocks/>
            </p:cNvSpPr>
            <p:nvPr/>
          </p:nvSpPr>
          <p:spPr bwMode="auto">
            <a:xfrm>
              <a:off x="6062663" y="1808163"/>
              <a:ext cx="1552575" cy="1196975"/>
            </a:xfrm>
            <a:custGeom>
              <a:avLst/>
              <a:gdLst>
                <a:gd name="T0" fmla="*/ 0 w 2934"/>
                <a:gd name="T1" fmla="*/ 1090660 h 2263"/>
                <a:gd name="T2" fmla="*/ 545571 w 2934"/>
                <a:gd name="T3" fmla="*/ 615149 h 2263"/>
                <a:gd name="T4" fmla="*/ 572558 w 2934"/>
                <a:gd name="T5" fmla="*/ 475511 h 2263"/>
                <a:gd name="T6" fmla="*/ 775758 w 2934"/>
                <a:gd name="T7" fmla="*/ 297789 h 2263"/>
                <a:gd name="T8" fmla="*/ 1104371 w 2934"/>
                <a:gd name="T9" fmla="*/ 52893 h 2263"/>
                <a:gd name="T10" fmla="*/ 1226608 w 2934"/>
                <a:gd name="T11" fmla="*/ 0 h 2263"/>
                <a:gd name="T12" fmla="*/ 1294342 w 2934"/>
                <a:gd name="T13" fmla="*/ 0 h 2263"/>
                <a:gd name="T14" fmla="*/ 1525058 w 2934"/>
                <a:gd name="T15" fmla="*/ 87274 h 2263"/>
                <a:gd name="T16" fmla="*/ 1552575 w 2934"/>
                <a:gd name="T17" fmla="*/ 140696 h 2263"/>
                <a:gd name="T18" fmla="*/ 1552575 w 2934"/>
                <a:gd name="T19" fmla="*/ 192532 h 2263"/>
                <a:gd name="T20" fmla="*/ 1510242 w 2934"/>
                <a:gd name="T21" fmla="*/ 245425 h 2263"/>
                <a:gd name="T22" fmla="*/ 980017 w 2934"/>
                <a:gd name="T23" fmla="*/ 686555 h 2263"/>
                <a:gd name="T24" fmla="*/ 913342 w 2934"/>
                <a:gd name="T25" fmla="*/ 704010 h 2263"/>
                <a:gd name="T26" fmla="*/ 818092 w 2934"/>
                <a:gd name="T27" fmla="*/ 704010 h 2263"/>
                <a:gd name="T28" fmla="*/ 721254 w 2934"/>
                <a:gd name="T29" fmla="*/ 739448 h 2263"/>
                <a:gd name="T30" fmla="*/ 612246 w 2934"/>
                <a:gd name="T31" fmla="*/ 792870 h 2263"/>
                <a:gd name="T32" fmla="*/ 135996 w 2934"/>
                <a:gd name="T33" fmla="*/ 1196975 h 2263"/>
                <a:gd name="T34" fmla="*/ 54504 w 2934"/>
                <a:gd name="T35" fmla="*/ 1144611 h 2263"/>
                <a:gd name="T36" fmla="*/ 135996 w 2934"/>
                <a:gd name="T37" fmla="*/ 1144611 h 2263"/>
                <a:gd name="T38" fmla="*/ 122237 w 2934"/>
                <a:gd name="T39" fmla="*/ 1090660 h 2263"/>
                <a:gd name="T40" fmla="*/ 177800 w 2934"/>
                <a:gd name="T41" fmla="*/ 1090660 h 2263"/>
                <a:gd name="T42" fmla="*/ 191558 w 2934"/>
                <a:gd name="T43" fmla="*/ 1019254 h 2263"/>
                <a:gd name="T44" fmla="*/ 258233 w 2934"/>
                <a:gd name="T45" fmla="*/ 1019254 h 2263"/>
                <a:gd name="T46" fmla="*/ 273579 w 2934"/>
                <a:gd name="T47" fmla="*/ 967418 h 2263"/>
                <a:gd name="T48" fmla="*/ 327025 w 2934"/>
                <a:gd name="T49" fmla="*/ 967418 h 2263"/>
                <a:gd name="T50" fmla="*/ 327025 w 2934"/>
                <a:gd name="T51" fmla="*/ 914525 h 2263"/>
                <a:gd name="T52" fmla="*/ 381529 w 2934"/>
                <a:gd name="T53" fmla="*/ 914525 h 2263"/>
                <a:gd name="T54" fmla="*/ 394758 w 2934"/>
                <a:gd name="T55" fmla="*/ 861632 h 2263"/>
                <a:gd name="T56" fmla="*/ 422275 w 2934"/>
                <a:gd name="T57" fmla="*/ 879615 h 2263"/>
                <a:gd name="T58" fmla="*/ 381529 w 2934"/>
                <a:gd name="T59" fmla="*/ 827251 h 2263"/>
                <a:gd name="T60" fmla="*/ 434446 w 2934"/>
                <a:gd name="T61" fmla="*/ 772771 h 2263"/>
                <a:gd name="T62" fmla="*/ 502179 w 2934"/>
                <a:gd name="T63" fmla="*/ 807152 h 2263"/>
                <a:gd name="T64" fmla="*/ 708025 w 2934"/>
                <a:gd name="T65" fmla="*/ 668571 h 2263"/>
                <a:gd name="T66" fmla="*/ 775758 w 2934"/>
                <a:gd name="T67" fmla="*/ 650587 h 2263"/>
                <a:gd name="T68" fmla="*/ 913342 w 2934"/>
                <a:gd name="T69" fmla="*/ 615149 h 2263"/>
                <a:gd name="T70" fmla="*/ 992187 w 2934"/>
                <a:gd name="T71" fmla="*/ 561727 h 2263"/>
                <a:gd name="T72" fmla="*/ 1498071 w 2934"/>
                <a:gd name="T73" fmla="*/ 157622 h 2263"/>
                <a:gd name="T74" fmla="*/ 1498071 w 2934"/>
                <a:gd name="T75" fmla="*/ 106315 h 2263"/>
                <a:gd name="T76" fmla="*/ 1265767 w 2934"/>
                <a:gd name="T77" fmla="*/ 16926 h 2263"/>
                <a:gd name="T78" fmla="*/ 1199092 w 2934"/>
                <a:gd name="T79" fmla="*/ 35967 h 2263"/>
                <a:gd name="T80" fmla="*/ 1074738 w 2934"/>
                <a:gd name="T81" fmla="*/ 106315 h 2263"/>
                <a:gd name="T82" fmla="*/ 612246 w 2934"/>
                <a:gd name="T83" fmla="*/ 475511 h 2263"/>
                <a:gd name="T84" fmla="*/ 572558 w 2934"/>
                <a:gd name="T85" fmla="*/ 633133 h 2263"/>
                <a:gd name="T86" fmla="*/ 14817 w 2934"/>
                <a:gd name="T87" fmla="*/ 1108114 h 2263"/>
                <a:gd name="T88" fmla="*/ 0 w 2934"/>
                <a:gd name="T89" fmla="*/ 1090660 h 2263"/>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2934" h="2263">
                  <a:moveTo>
                    <a:pt x="0" y="2062"/>
                  </a:moveTo>
                  <a:lnTo>
                    <a:pt x="1031" y="1163"/>
                  </a:lnTo>
                  <a:lnTo>
                    <a:pt x="1082" y="899"/>
                  </a:lnTo>
                  <a:lnTo>
                    <a:pt x="1466" y="563"/>
                  </a:lnTo>
                  <a:lnTo>
                    <a:pt x="2087" y="100"/>
                  </a:lnTo>
                  <a:lnTo>
                    <a:pt x="2318" y="0"/>
                  </a:lnTo>
                  <a:lnTo>
                    <a:pt x="2446" y="0"/>
                  </a:lnTo>
                  <a:lnTo>
                    <a:pt x="2882" y="165"/>
                  </a:lnTo>
                  <a:lnTo>
                    <a:pt x="2934" y="266"/>
                  </a:lnTo>
                  <a:lnTo>
                    <a:pt x="2934" y="364"/>
                  </a:lnTo>
                  <a:lnTo>
                    <a:pt x="2854" y="464"/>
                  </a:lnTo>
                  <a:lnTo>
                    <a:pt x="1852" y="1298"/>
                  </a:lnTo>
                  <a:lnTo>
                    <a:pt x="1726" y="1331"/>
                  </a:lnTo>
                  <a:lnTo>
                    <a:pt x="1546" y="1331"/>
                  </a:lnTo>
                  <a:lnTo>
                    <a:pt x="1363" y="1398"/>
                  </a:lnTo>
                  <a:lnTo>
                    <a:pt x="1157" y="1499"/>
                  </a:lnTo>
                  <a:lnTo>
                    <a:pt x="257" y="2263"/>
                  </a:lnTo>
                  <a:lnTo>
                    <a:pt x="103" y="2164"/>
                  </a:lnTo>
                  <a:lnTo>
                    <a:pt x="257" y="2164"/>
                  </a:lnTo>
                  <a:lnTo>
                    <a:pt x="231" y="2062"/>
                  </a:lnTo>
                  <a:lnTo>
                    <a:pt x="336" y="2062"/>
                  </a:lnTo>
                  <a:lnTo>
                    <a:pt x="362" y="1927"/>
                  </a:lnTo>
                  <a:lnTo>
                    <a:pt x="488" y="1927"/>
                  </a:lnTo>
                  <a:lnTo>
                    <a:pt x="517" y="1829"/>
                  </a:lnTo>
                  <a:lnTo>
                    <a:pt x="618" y="1829"/>
                  </a:lnTo>
                  <a:lnTo>
                    <a:pt x="618" y="1729"/>
                  </a:lnTo>
                  <a:lnTo>
                    <a:pt x="721" y="1729"/>
                  </a:lnTo>
                  <a:lnTo>
                    <a:pt x="746" y="1629"/>
                  </a:lnTo>
                  <a:lnTo>
                    <a:pt x="798" y="1663"/>
                  </a:lnTo>
                  <a:lnTo>
                    <a:pt x="721" y="1564"/>
                  </a:lnTo>
                  <a:lnTo>
                    <a:pt x="821" y="1461"/>
                  </a:lnTo>
                  <a:lnTo>
                    <a:pt x="949" y="1526"/>
                  </a:lnTo>
                  <a:lnTo>
                    <a:pt x="1338" y="1264"/>
                  </a:lnTo>
                  <a:lnTo>
                    <a:pt x="1466" y="1230"/>
                  </a:lnTo>
                  <a:lnTo>
                    <a:pt x="1726" y="1163"/>
                  </a:lnTo>
                  <a:lnTo>
                    <a:pt x="1875" y="1062"/>
                  </a:lnTo>
                  <a:lnTo>
                    <a:pt x="2831" y="298"/>
                  </a:lnTo>
                  <a:lnTo>
                    <a:pt x="2831" y="201"/>
                  </a:lnTo>
                  <a:lnTo>
                    <a:pt x="2392" y="32"/>
                  </a:lnTo>
                  <a:lnTo>
                    <a:pt x="2266" y="68"/>
                  </a:lnTo>
                  <a:lnTo>
                    <a:pt x="2031" y="201"/>
                  </a:lnTo>
                  <a:lnTo>
                    <a:pt x="1157" y="899"/>
                  </a:lnTo>
                  <a:lnTo>
                    <a:pt x="1082" y="1197"/>
                  </a:lnTo>
                  <a:lnTo>
                    <a:pt x="28" y="2095"/>
                  </a:lnTo>
                  <a:lnTo>
                    <a:pt x="0" y="206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5" name="Freeform 44"/>
            <p:cNvSpPr>
              <a:spLocks/>
            </p:cNvSpPr>
            <p:nvPr/>
          </p:nvSpPr>
          <p:spPr bwMode="auto">
            <a:xfrm>
              <a:off x="5886450" y="2898775"/>
              <a:ext cx="1647825" cy="949325"/>
            </a:xfrm>
            <a:custGeom>
              <a:avLst/>
              <a:gdLst>
                <a:gd name="T0" fmla="*/ 134452 w 3113"/>
                <a:gd name="T1" fmla="*/ 70869 h 1795"/>
                <a:gd name="T2" fmla="*/ 108514 w 3113"/>
                <a:gd name="T3" fmla="*/ 106303 h 1795"/>
                <a:gd name="T4" fmla="*/ 134452 w 3113"/>
                <a:gd name="T5" fmla="*/ 141209 h 1795"/>
                <a:gd name="T6" fmla="*/ 123335 w 3113"/>
                <a:gd name="T7" fmla="*/ 175585 h 1795"/>
                <a:gd name="T8" fmla="*/ 134452 w 3113"/>
                <a:gd name="T9" fmla="*/ 228473 h 1795"/>
                <a:gd name="T10" fmla="*/ 108514 w 3113"/>
                <a:gd name="T11" fmla="*/ 263907 h 1795"/>
                <a:gd name="T12" fmla="*/ 134452 w 3113"/>
                <a:gd name="T13" fmla="*/ 299341 h 1795"/>
                <a:gd name="T14" fmla="*/ 95281 w 3113"/>
                <a:gd name="T15" fmla="*/ 351171 h 1795"/>
                <a:gd name="T16" fmla="*/ 134452 w 3113"/>
                <a:gd name="T17" fmla="*/ 387134 h 1795"/>
                <a:gd name="T18" fmla="*/ 108514 w 3113"/>
                <a:gd name="T19" fmla="*/ 440021 h 1795"/>
                <a:gd name="T20" fmla="*/ 134452 w 3113"/>
                <a:gd name="T21" fmla="*/ 475985 h 1795"/>
                <a:gd name="T22" fmla="*/ 95281 w 3113"/>
                <a:gd name="T23" fmla="*/ 544738 h 1795"/>
                <a:gd name="T24" fmla="*/ 123335 w 3113"/>
                <a:gd name="T25" fmla="*/ 597096 h 1795"/>
                <a:gd name="T26" fmla="*/ 95281 w 3113"/>
                <a:gd name="T27" fmla="*/ 632531 h 1795"/>
                <a:gd name="T28" fmla="*/ 108514 w 3113"/>
                <a:gd name="T29" fmla="*/ 667965 h 1795"/>
                <a:gd name="T30" fmla="*/ 95281 w 3113"/>
                <a:gd name="T31" fmla="*/ 720323 h 1795"/>
                <a:gd name="T32" fmla="*/ 52934 w 3113"/>
                <a:gd name="T33" fmla="*/ 827156 h 1795"/>
                <a:gd name="T34" fmla="*/ 13233 w 3113"/>
                <a:gd name="T35" fmla="*/ 895909 h 1795"/>
                <a:gd name="T36" fmla="*/ 0 w 3113"/>
                <a:gd name="T37" fmla="*/ 932401 h 1795"/>
                <a:gd name="T38" fmla="*/ 0 w 3113"/>
                <a:gd name="T39" fmla="*/ 949325 h 1795"/>
                <a:gd name="T40" fmla="*/ 203265 w 3113"/>
                <a:gd name="T41" fmla="*/ 949325 h 1795"/>
                <a:gd name="T42" fmla="*/ 354126 w 3113"/>
                <a:gd name="T43" fmla="*/ 914948 h 1795"/>
                <a:gd name="T44" fmla="*/ 557921 w 3113"/>
                <a:gd name="T45" fmla="*/ 844608 h 1795"/>
                <a:gd name="T46" fmla="*/ 788712 w 3113"/>
                <a:gd name="T47" fmla="*/ 739363 h 1795"/>
                <a:gd name="T48" fmla="*/ 994624 w 3113"/>
                <a:gd name="T49" fmla="*/ 651041 h 1795"/>
                <a:gd name="T50" fmla="*/ 1239177 w 3113"/>
                <a:gd name="T51" fmla="*/ 562191 h 1795"/>
                <a:gd name="T52" fmla="*/ 1550427 w 3113"/>
                <a:gd name="T53" fmla="*/ 511419 h 1795"/>
                <a:gd name="T54" fmla="*/ 1647825 w 3113"/>
                <a:gd name="T55" fmla="*/ 458532 h 1795"/>
                <a:gd name="T56" fmla="*/ 1417034 w 3113"/>
                <a:gd name="T57" fmla="*/ 475985 h 1795"/>
                <a:gd name="T58" fmla="*/ 1239177 w 3113"/>
                <a:gd name="T59" fmla="*/ 511419 h 1795"/>
                <a:gd name="T60" fmla="*/ 1388450 w 3113"/>
                <a:gd name="T61" fmla="*/ 405645 h 1795"/>
                <a:gd name="T62" fmla="*/ 598680 w 3113"/>
                <a:gd name="T63" fmla="*/ 739363 h 1795"/>
                <a:gd name="T64" fmla="*/ 1267232 w 3113"/>
                <a:gd name="T65" fmla="*/ 387134 h 1795"/>
                <a:gd name="T66" fmla="*/ 571154 w 3113"/>
                <a:gd name="T67" fmla="*/ 703928 h 1795"/>
                <a:gd name="T68" fmla="*/ 1143897 w 3113"/>
                <a:gd name="T69" fmla="*/ 387134 h 1795"/>
                <a:gd name="T70" fmla="*/ 571154 w 3113"/>
                <a:gd name="T71" fmla="*/ 651041 h 1795"/>
                <a:gd name="T72" fmla="*/ 1021620 w 3113"/>
                <a:gd name="T73" fmla="*/ 405645 h 1795"/>
                <a:gd name="T74" fmla="*/ 571154 w 3113"/>
                <a:gd name="T75" fmla="*/ 597096 h 1795"/>
                <a:gd name="T76" fmla="*/ 884522 w 3113"/>
                <a:gd name="T77" fmla="*/ 422569 h 1795"/>
                <a:gd name="T78" fmla="*/ 654260 w 3113"/>
                <a:gd name="T79" fmla="*/ 527814 h 1795"/>
                <a:gd name="T80" fmla="*/ 516103 w 3113"/>
                <a:gd name="T81" fmla="*/ 581759 h 1795"/>
                <a:gd name="T82" fmla="*/ 463699 w 3113"/>
                <a:gd name="T83" fmla="*/ 581759 h 1795"/>
                <a:gd name="T84" fmla="*/ 380064 w 3113"/>
                <a:gd name="T85" fmla="*/ 827156 h 1795"/>
                <a:gd name="T86" fmla="*/ 325542 w 3113"/>
                <a:gd name="T87" fmla="*/ 880572 h 1795"/>
                <a:gd name="T88" fmla="*/ 394356 w 3113"/>
                <a:gd name="T89" fmla="*/ 651041 h 1795"/>
                <a:gd name="T90" fmla="*/ 434585 w 3113"/>
                <a:gd name="T91" fmla="*/ 440021 h 1795"/>
                <a:gd name="T92" fmla="*/ 434585 w 3113"/>
                <a:gd name="T93" fmla="*/ 244868 h 1795"/>
                <a:gd name="T94" fmla="*/ 407589 w 3113"/>
                <a:gd name="T95" fmla="*/ 159719 h 1795"/>
                <a:gd name="T96" fmla="*/ 134452 w 3113"/>
                <a:gd name="T97" fmla="*/ 0 h 1795"/>
                <a:gd name="T98" fmla="*/ 134452 w 3113"/>
                <a:gd name="T99" fmla="*/ 70869 h 1795"/>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3113" h="1795">
                  <a:moveTo>
                    <a:pt x="254" y="134"/>
                  </a:moveTo>
                  <a:lnTo>
                    <a:pt x="205" y="201"/>
                  </a:lnTo>
                  <a:lnTo>
                    <a:pt x="254" y="267"/>
                  </a:lnTo>
                  <a:lnTo>
                    <a:pt x="233" y="332"/>
                  </a:lnTo>
                  <a:lnTo>
                    <a:pt x="254" y="432"/>
                  </a:lnTo>
                  <a:lnTo>
                    <a:pt x="205" y="499"/>
                  </a:lnTo>
                  <a:lnTo>
                    <a:pt x="254" y="566"/>
                  </a:lnTo>
                  <a:lnTo>
                    <a:pt x="180" y="664"/>
                  </a:lnTo>
                  <a:lnTo>
                    <a:pt x="254" y="732"/>
                  </a:lnTo>
                  <a:lnTo>
                    <a:pt x="205" y="832"/>
                  </a:lnTo>
                  <a:lnTo>
                    <a:pt x="254" y="900"/>
                  </a:lnTo>
                  <a:lnTo>
                    <a:pt x="180" y="1030"/>
                  </a:lnTo>
                  <a:lnTo>
                    <a:pt x="233" y="1129"/>
                  </a:lnTo>
                  <a:lnTo>
                    <a:pt x="180" y="1196"/>
                  </a:lnTo>
                  <a:lnTo>
                    <a:pt x="205" y="1263"/>
                  </a:lnTo>
                  <a:lnTo>
                    <a:pt x="180" y="1362"/>
                  </a:lnTo>
                  <a:lnTo>
                    <a:pt x="100" y="1564"/>
                  </a:lnTo>
                  <a:lnTo>
                    <a:pt x="25" y="1694"/>
                  </a:lnTo>
                  <a:lnTo>
                    <a:pt x="0" y="1763"/>
                  </a:lnTo>
                  <a:lnTo>
                    <a:pt x="0" y="1795"/>
                  </a:lnTo>
                  <a:lnTo>
                    <a:pt x="384" y="1795"/>
                  </a:lnTo>
                  <a:lnTo>
                    <a:pt x="669" y="1730"/>
                  </a:lnTo>
                  <a:lnTo>
                    <a:pt x="1054" y="1597"/>
                  </a:lnTo>
                  <a:lnTo>
                    <a:pt x="1490" y="1398"/>
                  </a:lnTo>
                  <a:lnTo>
                    <a:pt x="1879" y="1231"/>
                  </a:lnTo>
                  <a:lnTo>
                    <a:pt x="2341" y="1063"/>
                  </a:lnTo>
                  <a:lnTo>
                    <a:pt x="2929" y="967"/>
                  </a:lnTo>
                  <a:lnTo>
                    <a:pt x="3113" y="867"/>
                  </a:lnTo>
                  <a:lnTo>
                    <a:pt x="2677" y="900"/>
                  </a:lnTo>
                  <a:lnTo>
                    <a:pt x="2341" y="967"/>
                  </a:lnTo>
                  <a:lnTo>
                    <a:pt x="2623" y="767"/>
                  </a:lnTo>
                  <a:lnTo>
                    <a:pt x="1131" y="1398"/>
                  </a:lnTo>
                  <a:lnTo>
                    <a:pt x="2394" y="732"/>
                  </a:lnTo>
                  <a:lnTo>
                    <a:pt x="1079" y="1331"/>
                  </a:lnTo>
                  <a:lnTo>
                    <a:pt x="2161" y="732"/>
                  </a:lnTo>
                  <a:lnTo>
                    <a:pt x="1079" y="1231"/>
                  </a:lnTo>
                  <a:lnTo>
                    <a:pt x="1930" y="767"/>
                  </a:lnTo>
                  <a:lnTo>
                    <a:pt x="1079" y="1129"/>
                  </a:lnTo>
                  <a:lnTo>
                    <a:pt x="1671" y="799"/>
                  </a:lnTo>
                  <a:lnTo>
                    <a:pt x="1236" y="998"/>
                  </a:lnTo>
                  <a:lnTo>
                    <a:pt x="975" y="1100"/>
                  </a:lnTo>
                  <a:lnTo>
                    <a:pt x="876" y="1100"/>
                  </a:lnTo>
                  <a:lnTo>
                    <a:pt x="718" y="1564"/>
                  </a:lnTo>
                  <a:lnTo>
                    <a:pt x="615" y="1665"/>
                  </a:lnTo>
                  <a:lnTo>
                    <a:pt x="745" y="1231"/>
                  </a:lnTo>
                  <a:lnTo>
                    <a:pt x="821" y="832"/>
                  </a:lnTo>
                  <a:lnTo>
                    <a:pt x="821" y="463"/>
                  </a:lnTo>
                  <a:lnTo>
                    <a:pt x="770" y="302"/>
                  </a:lnTo>
                  <a:lnTo>
                    <a:pt x="254" y="0"/>
                  </a:lnTo>
                  <a:lnTo>
                    <a:pt x="254" y="13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6" name="Freeform 45"/>
            <p:cNvSpPr>
              <a:spLocks/>
            </p:cNvSpPr>
            <p:nvPr/>
          </p:nvSpPr>
          <p:spPr bwMode="auto">
            <a:xfrm>
              <a:off x="6716713" y="3143250"/>
              <a:ext cx="1457325" cy="231775"/>
            </a:xfrm>
            <a:custGeom>
              <a:avLst/>
              <a:gdLst>
                <a:gd name="T0" fmla="*/ 0 w 2754"/>
                <a:gd name="T1" fmla="*/ 161235 h 437"/>
                <a:gd name="T2" fmla="*/ 39688 w 2754"/>
                <a:gd name="T3" fmla="*/ 106606 h 437"/>
                <a:gd name="T4" fmla="*/ 95250 w 2754"/>
                <a:gd name="T5" fmla="*/ 90695 h 437"/>
                <a:gd name="T6" fmla="*/ 135996 w 2754"/>
                <a:gd name="T7" fmla="*/ 106606 h 437"/>
                <a:gd name="T8" fmla="*/ 203729 w 2754"/>
                <a:gd name="T9" fmla="*/ 54629 h 437"/>
                <a:gd name="T10" fmla="*/ 243417 w 2754"/>
                <a:gd name="T11" fmla="*/ 36066 h 437"/>
                <a:gd name="T12" fmla="*/ 313267 w 2754"/>
                <a:gd name="T13" fmla="*/ 54629 h 437"/>
                <a:gd name="T14" fmla="*/ 354013 w 2754"/>
                <a:gd name="T15" fmla="*/ 19094 h 437"/>
                <a:gd name="T16" fmla="*/ 394758 w 2754"/>
                <a:gd name="T17" fmla="*/ 0 h 437"/>
                <a:gd name="T18" fmla="*/ 450321 w 2754"/>
                <a:gd name="T19" fmla="*/ 0 h 437"/>
                <a:gd name="T20" fmla="*/ 529696 w 2754"/>
                <a:gd name="T21" fmla="*/ 0 h 437"/>
                <a:gd name="T22" fmla="*/ 557742 w 2754"/>
                <a:gd name="T23" fmla="*/ 19094 h 437"/>
                <a:gd name="T24" fmla="*/ 611717 w 2754"/>
                <a:gd name="T25" fmla="*/ 19094 h 437"/>
                <a:gd name="T26" fmla="*/ 706967 w 2754"/>
                <a:gd name="T27" fmla="*/ 19094 h 437"/>
                <a:gd name="T28" fmla="*/ 788458 w 2754"/>
                <a:gd name="T29" fmla="*/ 36066 h 437"/>
                <a:gd name="T30" fmla="*/ 844021 w 2754"/>
                <a:gd name="T31" fmla="*/ 54629 h 437"/>
                <a:gd name="T32" fmla="*/ 966258 w 2754"/>
                <a:gd name="T33" fmla="*/ 36066 h 437"/>
                <a:gd name="T34" fmla="*/ 1007004 w 2754"/>
                <a:gd name="T35" fmla="*/ 36066 h 437"/>
                <a:gd name="T36" fmla="*/ 1088496 w 2754"/>
                <a:gd name="T37" fmla="*/ 125169 h 437"/>
                <a:gd name="T38" fmla="*/ 1143000 w 2754"/>
                <a:gd name="T39" fmla="*/ 161235 h 437"/>
                <a:gd name="T40" fmla="*/ 1294342 w 2754"/>
                <a:gd name="T41" fmla="*/ 195709 h 437"/>
                <a:gd name="T42" fmla="*/ 1457325 w 2754"/>
                <a:gd name="T43" fmla="*/ 231775 h 437"/>
                <a:gd name="T44" fmla="*/ 1183746 w 2754"/>
                <a:gd name="T45" fmla="*/ 195709 h 437"/>
                <a:gd name="T46" fmla="*/ 1130300 w 2754"/>
                <a:gd name="T47" fmla="*/ 195709 h 437"/>
                <a:gd name="T48" fmla="*/ 1020762 w 2754"/>
                <a:gd name="T49" fmla="*/ 195709 h 437"/>
                <a:gd name="T50" fmla="*/ 952500 w 2754"/>
                <a:gd name="T51" fmla="*/ 195709 h 437"/>
                <a:gd name="T52" fmla="*/ 992717 w 2754"/>
                <a:gd name="T53" fmla="*/ 161235 h 437"/>
                <a:gd name="T54" fmla="*/ 992717 w 2754"/>
                <a:gd name="T55" fmla="*/ 125169 h 437"/>
                <a:gd name="T56" fmla="*/ 939271 w 2754"/>
                <a:gd name="T57" fmla="*/ 90695 h 437"/>
                <a:gd name="T58" fmla="*/ 883708 w 2754"/>
                <a:gd name="T59" fmla="*/ 90695 h 437"/>
                <a:gd name="T60" fmla="*/ 803275 w 2754"/>
                <a:gd name="T61" fmla="*/ 106606 h 437"/>
                <a:gd name="T62" fmla="*/ 761471 w 2754"/>
                <a:gd name="T63" fmla="*/ 71601 h 437"/>
                <a:gd name="T64" fmla="*/ 654050 w 2754"/>
                <a:gd name="T65" fmla="*/ 54629 h 437"/>
                <a:gd name="T66" fmla="*/ 611717 w 2754"/>
                <a:gd name="T67" fmla="*/ 54629 h 437"/>
                <a:gd name="T68" fmla="*/ 545042 w 2754"/>
                <a:gd name="T69" fmla="*/ 71601 h 437"/>
                <a:gd name="T70" fmla="*/ 529696 w 2754"/>
                <a:gd name="T71" fmla="*/ 36066 h 437"/>
                <a:gd name="T72" fmla="*/ 463021 w 2754"/>
                <a:gd name="T73" fmla="*/ 36066 h 437"/>
                <a:gd name="T74" fmla="*/ 408517 w 2754"/>
                <a:gd name="T75" fmla="*/ 36066 h 437"/>
                <a:gd name="T76" fmla="*/ 354013 w 2754"/>
                <a:gd name="T77" fmla="*/ 54629 h 437"/>
                <a:gd name="T78" fmla="*/ 313267 w 2754"/>
                <a:gd name="T79" fmla="*/ 71601 h 437"/>
                <a:gd name="T80" fmla="*/ 259292 w 2754"/>
                <a:gd name="T81" fmla="*/ 54629 h 437"/>
                <a:gd name="T82" fmla="*/ 217487 w 2754"/>
                <a:gd name="T83" fmla="*/ 71601 h 437"/>
                <a:gd name="T84" fmla="*/ 164042 w 2754"/>
                <a:gd name="T85" fmla="*/ 106606 h 437"/>
                <a:gd name="T86" fmla="*/ 149225 w 2754"/>
                <a:gd name="T87" fmla="*/ 142672 h 437"/>
                <a:gd name="T88" fmla="*/ 82550 w 2754"/>
                <a:gd name="T89" fmla="*/ 142672 h 437"/>
                <a:gd name="T90" fmla="*/ 0 w 2754"/>
                <a:gd name="T91" fmla="*/ 161235 h 437"/>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2754" h="437">
                  <a:moveTo>
                    <a:pt x="0" y="304"/>
                  </a:moveTo>
                  <a:lnTo>
                    <a:pt x="75" y="201"/>
                  </a:lnTo>
                  <a:lnTo>
                    <a:pt x="180" y="171"/>
                  </a:lnTo>
                  <a:lnTo>
                    <a:pt x="257" y="201"/>
                  </a:lnTo>
                  <a:lnTo>
                    <a:pt x="385" y="103"/>
                  </a:lnTo>
                  <a:lnTo>
                    <a:pt x="460" y="68"/>
                  </a:lnTo>
                  <a:lnTo>
                    <a:pt x="592" y="103"/>
                  </a:lnTo>
                  <a:lnTo>
                    <a:pt x="669" y="36"/>
                  </a:lnTo>
                  <a:lnTo>
                    <a:pt x="746" y="0"/>
                  </a:lnTo>
                  <a:lnTo>
                    <a:pt x="851" y="0"/>
                  </a:lnTo>
                  <a:lnTo>
                    <a:pt x="1001" y="0"/>
                  </a:lnTo>
                  <a:lnTo>
                    <a:pt x="1054" y="36"/>
                  </a:lnTo>
                  <a:lnTo>
                    <a:pt x="1156" y="36"/>
                  </a:lnTo>
                  <a:lnTo>
                    <a:pt x="1336" y="36"/>
                  </a:lnTo>
                  <a:lnTo>
                    <a:pt x="1490" y="68"/>
                  </a:lnTo>
                  <a:lnTo>
                    <a:pt x="1595" y="103"/>
                  </a:lnTo>
                  <a:lnTo>
                    <a:pt x="1826" y="68"/>
                  </a:lnTo>
                  <a:lnTo>
                    <a:pt x="1903" y="68"/>
                  </a:lnTo>
                  <a:lnTo>
                    <a:pt x="2057" y="236"/>
                  </a:lnTo>
                  <a:lnTo>
                    <a:pt x="2160" y="304"/>
                  </a:lnTo>
                  <a:lnTo>
                    <a:pt x="2446" y="369"/>
                  </a:lnTo>
                  <a:lnTo>
                    <a:pt x="2754" y="437"/>
                  </a:lnTo>
                  <a:lnTo>
                    <a:pt x="2237" y="369"/>
                  </a:lnTo>
                  <a:lnTo>
                    <a:pt x="2136" y="369"/>
                  </a:lnTo>
                  <a:lnTo>
                    <a:pt x="1929" y="369"/>
                  </a:lnTo>
                  <a:lnTo>
                    <a:pt x="1800" y="369"/>
                  </a:lnTo>
                  <a:lnTo>
                    <a:pt x="1876" y="304"/>
                  </a:lnTo>
                  <a:lnTo>
                    <a:pt x="1876" y="236"/>
                  </a:lnTo>
                  <a:lnTo>
                    <a:pt x="1775" y="171"/>
                  </a:lnTo>
                  <a:lnTo>
                    <a:pt x="1670" y="171"/>
                  </a:lnTo>
                  <a:lnTo>
                    <a:pt x="1518" y="201"/>
                  </a:lnTo>
                  <a:lnTo>
                    <a:pt x="1439" y="135"/>
                  </a:lnTo>
                  <a:lnTo>
                    <a:pt x="1236" y="103"/>
                  </a:lnTo>
                  <a:lnTo>
                    <a:pt x="1156" y="103"/>
                  </a:lnTo>
                  <a:lnTo>
                    <a:pt x="1030" y="135"/>
                  </a:lnTo>
                  <a:lnTo>
                    <a:pt x="1001" y="68"/>
                  </a:lnTo>
                  <a:lnTo>
                    <a:pt x="875" y="68"/>
                  </a:lnTo>
                  <a:lnTo>
                    <a:pt x="772" y="68"/>
                  </a:lnTo>
                  <a:lnTo>
                    <a:pt x="669" y="103"/>
                  </a:lnTo>
                  <a:lnTo>
                    <a:pt x="592" y="135"/>
                  </a:lnTo>
                  <a:lnTo>
                    <a:pt x="490" y="103"/>
                  </a:lnTo>
                  <a:lnTo>
                    <a:pt x="411" y="135"/>
                  </a:lnTo>
                  <a:lnTo>
                    <a:pt x="310" y="201"/>
                  </a:lnTo>
                  <a:lnTo>
                    <a:pt x="282" y="269"/>
                  </a:lnTo>
                  <a:lnTo>
                    <a:pt x="156" y="269"/>
                  </a:lnTo>
                  <a:lnTo>
                    <a:pt x="0" y="30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7" name="Freeform 46"/>
            <p:cNvSpPr>
              <a:spLocks/>
            </p:cNvSpPr>
            <p:nvPr/>
          </p:nvSpPr>
          <p:spPr bwMode="auto">
            <a:xfrm>
              <a:off x="1338263" y="3268663"/>
              <a:ext cx="1104900" cy="404812"/>
            </a:xfrm>
            <a:custGeom>
              <a:avLst/>
              <a:gdLst>
                <a:gd name="T0" fmla="*/ 123355 w 2087"/>
                <a:gd name="T1" fmla="*/ 70287 h 766"/>
                <a:gd name="T2" fmla="*/ 192180 w 2087"/>
                <a:gd name="T3" fmla="*/ 35936 h 766"/>
                <a:gd name="T4" fmla="*/ 259416 w 2087"/>
                <a:gd name="T5" fmla="*/ 17440 h 766"/>
                <a:gd name="T6" fmla="*/ 369006 w 2087"/>
                <a:gd name="T7" fmla="*/ 17440 h 766"/>
                <a:gd name="T8" fmla="*/ 436772 w 2087"/>
                <a:gd name="T9" fmla="*/ 0 h 766"/>
                <a:gd name="T10" fmla="*/ 479125 w 2087"/>
                <a:gd name="T11" fmla="*/ 17440 h 766"/>
                <a:gd name="T12" fmla="*/ 545832 w 2087"/>
                <a:gd name="T13" fmla="*/ 0 h 766"/>
                <a:gd name="T14" fmla="*/ 613598 w 2087"/>
                <a:gd name="T15" fmla="*/ 17440 h 766"/>
                <a:gd name="T16" fmla="*/ 641657 w 2087"/>
                <a:gd name="T17" fmla="*/ 35936 h 766"/>
                <a:gd name="T18" fmla="*/ 695129 w 2087"/>
                <a:gd name="T19" fmla="*/ 35936 h 766"/>
                <a:gd name="T20" fmla="*/ 749130 w 2087"/>
                <a:gd name="T21" fmla="*/ 35936 h 766"/>
                <a:gd name="T22" fmla="*/ 765012 w 2087"/>
                <a:gd name="T23" fmla="*/ 70287 h 766"/>
                <a:gd name="T24" fmla="*/ 844425 w 2087"/>
                <a:gd name="T25" fmla="*/ 70287 h 766"/>
                <a:gd name="T26" fmla="*/ 900544 w 2087"/>
                <a:gd name="T27" fmla="*/ 122078 h 766"/>
                <a:gd name="T28" fmla="*/ 913779 w 2087"/>
                <a:gd name="T29" fmla="*/ 158014 h 766"/>
                <a:gd name="T30" fmla="*/ 981545 w 2087"/>
                <a:gd name="T31" fmla="*/ 174925 h 766"/>
                <a:gd name="T32" fmla="*/ 1008546 w 2087"/>
                <a:gd name="T33" fmla="*/ 211919 h 766"/>
                <a:gd name="T34" fmla="*/ 1049311 w 2087"/>
                <a:gd name="T35" fmla="*/ 244156 h 766"/>
                <a:gd name="T36" fmla="*/ 1104900 w 2087"/>
                <a:gd name="T37" fmla="*/ 281149 h 766"/>
                <a:gd name="T38" fmla="*/ 1063605 w 2087"/>
                <a:gd name="T39" fmla="*/ 281149 h 766"/>
                <a:gd name="T40" fmla="*/ 981545 w 2087"/>
                <a:gd name="T41" fmla="*/ 262652 h 766"/>
                <a:gd name="T42" fmla="*/ 900544 w 2087"/>
                <a:gd name="T43" fmla="*/ 227244 h 766"/>
                <a:gd name="T44" fmla="*/ 804719 w 2087"/>
                <a:gd name="T45" fmla="*/ 192365 h 766"/>
                <a:gd name="T46" fmla="*/ 1008546 w 2087"/>
                <a:gd name="T47" fmla="*/ 298060 h 766"/>
                <a:gd name="T48" fmla="*/ 709423 w 2087"/>
                <a:gd name="T49" fmla="*/ 192365 h 766"/>
                <a:gd name="T50" fmla="*/ 968310 w 2087"/>
                <a:gd name="T51" fmla="*/ 317085 h 766"/>
                <a:gd name="T52" fmla="*/ 641657 w 2087"/>
                <a:gd name="T53" fmla="*/ 192365 h 766"/>
                <a:gd name="T54" fmla="*/ 927015 w 2087"/>
                <a:gd name="T55" fmla="*/ 350379 h 766"/>
                <a:gd name="T56" fmla="*/ 505596 w 2087"/>
                <a:gd name="T57" fmla="*/ 192365 h 766"/>
                <a:gd name="T58" fmla="*/ 886249 w 2087"/>
                <a:gd name="T59" fmla="*/ 388429 h 766"/>
                <a:gd name="T60" fmla="*/ 382241 w 2087"/>
                <a:gd name="T61" fmla="*/ 192365 h 766"/>
                <a:gd name="T62" fmla="*/ 844425 w 2087"/>
                <a:gd name="T63" fmla="*/ 404812 h 766"/>
                <a:gd name="T64" fmla="*/ 613598 w 2087"/>
                <a:gd name="T65" fmla="*/ 317085 h 766"/>
                <a:gd name="T66" fmla="*/ 409771 w 2087"/>
                <a:gd name="T67" fmla="*/ 244156 h 766"/>
                <a:gd name="T68" fmla="*/ 231886 w 2087"/>
                <a:gd name="T69" fmla="*/ 192365 h 766"/>
                <a:gd name="T70" fmla="*/ 231886 w 2087"/>
                <a:gd name="T71" fmla="*/ 174925 h 766"/>
                <a:gd name="T72" fmla="*/ 136061 w 2087"/>
                <a:gd name="T73" fmla="*/ 158014 h 766"/>
                <a:gd name="T74" fmla="*/ 0 w 2087"/>
                <a:gd name="T75" fmla="*/ 158014 h 766"/>
                <a:gd name="T76" fmla="*/ 219180 w 2087"/>
                <a:gd name="T77" fmla="*/ 122078 h 766"/>
                <a:gd name="T78" fmla="*/ 302299 w 2087"/>
                <a:gd name="T79" fmla="*/ 122078 h 766"/>
                <a:gd name="T80" fmla="*/ 354182 w 2087"/>
                <a:gd name="T81" fmla="*/ 141631 h 766"/>
                <a:gd name="T82" fmla="*/ 394418 w 2087"/>
                <a:gd name="T83" fmla="*/ 141631 h 766"/>
                <a:gd name="T84" fmla="*/ 450007 w 2087"/>
                <a:gd name="T85" fmla="*/ 122078 h 766"/>
                <a:gd name="T86" fmla="*/ 464831 w 2087"/>
                <a:gd name="T87" fmla="*/ 106224 h 766"/>
                <a:gd name="T88" fmla="*/ 491302 w 2087"/>
                <a:gd name="T89" fmla="*/ 122078 h 766"/>
                <a:gd name="T90" fmla="*/ 518302 w 2087"/>
                <a:gd name="T91" fmla="*/ 122078 h 766"/>
                <a:gd name="T92" fmla="*/ 545832 w 2087"/>
                <a:gd name="T93" fmla="*/ 106224 h 766"/>
                <a:gd name="T94" fmla="*/ 558009 w 2087"/>
                <a:gd name="T95" fmla="*/ 88784 h 766"/>
                <a:gd name="T96" fmla="*/ 545832 w 2087"/>
                <a:gd name="T97" fmla="*/ 52848 h 766"/>
                <a:gd name="T98" fmla="*/ 505596 w 2087"/>
                <a:gd name="T99" fmla="*/ 52848 h 766"/>
                <a:gd name="T100" fmla="*/ 464831 w 2087"/>
                <a:gd name="T101" fmla="*/ 52848 h 766"/>
                <a:gd name="T102" fmla="*/ 436772 w 2087"/>
                <a:gd name="T103" fmla="*/ 35936 h 766"/>
                <a:gd name="T104" fmla="*/ 394418 w 2087"/>
                <a:gd name="T105" fmla="*/ 35936 h 766"/>
                <a:gd name="T106" fmla="*/ 328241 w 2087"/>
                <a:gd name="T107" fmla="*/ 52848 h 766"/>
                <a:gd name="T108" fmla="*/ 287475 w 2087"/>
                <a:gd name="T109" fmla="*/ 35936 h 766"/>
                <a:gd name="T110" fmla="*/ 231886 w 2087"/>
                <a:gd name="T111" fmla="*/ 52848 h 766"/>
                <a:gd name="T112" fmla="*/ 123355 w 2087"/>
                <a:gd name="T113" fmla="*/ 70287 h 76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2087" h="766">
                  <a:moveTo>
                    <a:pt x="233" y="133"/>
                  </a:moveTo>
                  <a:lnTo>
                    <a:pt x="363" y="68"/>
                  </a:lnTo>
                  <a:lnTo>
                    <a:pt x="490" y="33"/>
                  </a:lnTo>
                  <a:lnTo>
                    <a:pt x="697" y="33"/>
                  </a:lnTo>
                  <a:lnTo>
                    <a:pt x="825" y="0"/>
                  </a:lnTo>
                  <a:lnTo>
                    <a:pt x="905" y="33"/>
                  </a:lnTo>
                  <a:lnTo>
                    <a:pt x="1031" y="0"/>
                  </a:lnTo>
                  <a:lnTo>
                    <a:pt x="1159" y="33"/>
                  </a:lnTo>
                  <a:lnTo>
                    <a:pt x="1212" y="68"/>
                  </a:lnTo>
                  <a:lnTo>
                    <a:pt x="1313" y="68"/>
                  </a:lnTo>
                  <a:lnTo>
                    <a:pt x="1415" y="68"/>
                  </a:lnTo>
                  <a:lnTo>
                    <a:pt x="1445" y="133"/>
                  </a:lnTo>
                  <a:lnTo>
                    <a:pt x="1595" y="133"/>
                  </a:lnTo>
                  <a:lnTo>
                    <a:pt x="1701" y="231"/>
                  </a:lnTo>
                  <a:lnTo>
                    <a:pt x="1726" y="299"/>
                  </a:lnTo>
                  <a:lnTo>
                    <a:pt x="1854" y="331"/>
                  </a:lnTo>
                  <a:lnTo>
                    <a:pt x="1905" y="401"/>
                  </a:lnTo>
                  <a:lnTo>
                    <a:pt x="1982" y="462"/>
                  </a:lnTo>
                  <a:lnTo>
                    <a:pt x="2087" y="532"/>
                  </a:lnTo>
                  <a:lnTo>
                    <a:pt x="2009" y="532"/>
                  </a:lnTo>
                  <a:lnTo>
                    <a:pt x="1854" y="497"/>
                  </a:lnTo>
                  <a:lnTo>
                    <a:pt x="1701" y="430"/>
                  </a:lnTo>
                  <a:lnTo>
                    <a:pt x="1520" y="364"/>
                  </a:lnTo>
                  <a:lnTo>
                    <a:pt x="1905" y="564"/>
                  </a:lnTo>
                  <a:lnTo>
                    <a:pt x="1340" y="364"/>
                  </a:lnTo>
                  <a:lnTo>
                    <a:pt x="1829" y="600"/>
                  </a:lnTo>
                  <a:lnTo>
                    <a:pt x="1212" y="364"/>
                  </a:lnTo>
                  <a:lnTo>
                    <a:pt x="1751" y="663"/>
                  </a:lnTo>
                  <a:lnTo>
                    <a:pt x="955" y="364"/>
                  </a:lnTo>
                  <a:lnTo>
                    <a:pt x="1674" y="735"/>
                  </a:lnTo>
                  <a:lnTo>
                    <a:pt x="722" y="364"/>
                  </a:lnTo>
                  <a:lnTo>
                    <a:pt x="1595" y="766"/>
                  </a:lnTo>
                  <a:lnTo>
                    <a:pt x="1159" y="600"/>
                  </a:lnTo>
                  <a:lnTo>
                    <a:pt x="774" y="462"/>
                  </a:lnTo>
                  <a:lnTo>
                    <a:pt x="438" y="364"/>
                  </a:lnTo>
                  <a:lnTo>
                    <a:pt x="438" y="331"/>
                  </a:lnTo>
                  <a:lnTo>
                    <a:pt x="257" y="299"/>
                  </a:lnTo>
                  <a:lnTo>
                    <a:pt x="0" y="299"/>
                  </a:lnTo>
                  <a:lnTo>
                    <a:pt x="414" y="231"/>
                  </a:lnTo>
                  <a:lnTo>
                    <a:pt x="571" y="231"/>
                  </a:lnTo>
                  <a:lnTo>
                    <a:pt x="669" y="268"/>
                  </a:lnTo>
                  <a:lnTo>
                    <a:pt x="745" y="268"/>
                  </a:lnTo>
                  <a:lnTo>
                    <a:pt x="850" y="231"/>
                  </a:lnTo>
                  <a:lnTo>
                    <a:pt x="878" y="201"/>
                  </a:lnTo>
                  <a:lnTo>
                    <a:pt x="928" y="231"/>
                  </a:lnTo>
                  <a:lnTo>
                    <a:pt x="979" y="231"/>
                  </a:lnTo>
                  <a:lnTo>
                    <a:pt x="1031" y="201"/>
                  </a:lnTo>
                  <a:lnTo>
                    <a:pt x="1054" y="168"/>
                  </a:lnTo>
                  <a:lnTo>
                    <a:pt x="1031" y="100"/>
                  </a:lnTo>
                  <a:lnTo>
                    <a:pt x="955" y="100"/>
                  </a:lnTo>
                  <a:lnTo>
                    <a:pt x="878" y="100"/>
                  </a:lnTo>
                  <a:lnTo>
                    <a:pt x="825" y="68"/>
                  </a:lnTo>
                  <a:lnTo>
                    <a:pt x="745" y="68"/>
                  </a:lnTo>
                  <a:lnTo>
                    <a:pt x="620" y="100"/>
                  </a:lnTo>
                  <a:lnTo>
                    <a:pt x="543" y="68"/>
                  </a:lnTo>
                  <a:lnTo>
                    <a:pt x="438" y="100"/>
                  </a:lnTo>
                  <a:lnTo>
                    <a:pt x="233" y="13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8" name="Freeform 47"/>
            <p:cNvSpPr>
              <a:spLocks/>
            </p:cNvSpPr>
            <p:nvPr/>
          </p:nvSpPr>
          <p:spPr bwMode="auto">
            <a:xfrm>
              <a:off x="2292350" y="3390900"/>
              <a:ext cx="434975" cy="300038"/>
            </a:xfrm>
            <a:custGeom>
              <a:avLst/>
              <a:gdLst>
                <a:gd name="T0" fmla="*/ 0 w 823"/>
                <a:gd name="T1" fmla="*/ 266700 h 567"/>
                <a:gd name="T2" fmla="*/ 122089 w 823"/>
                <a:gd name="T3" fmla="*/ 176213 h 567"/>
                <a:gd name="T4" fmla="*/ 257920 w 823"/>
                <a:gd name="T5" fmla="*/ 89958 h 567"/>
                <a:gd name="T6" fmla="*/ 352525 w 823"/>
                <a:gd name="T7" fmla="*/ 35983 h 567"/>
                <a:gd name="T8" fmla="*/ 421233 w 823"/>
                <a:gd name="T9" fmla="*/ 0 h 567"/>
                <a:gd name="T10" fmla="*/ 434975 w 823"/>
                <a:gd name="T11" fmla="*/ 35983 h 567"/>
                <a:gd name="T12" fmla="*/ 421233 w 823"/>
                <a:gd name="T13" fmla="*/ 70379 h 567"/>
                <a:gd name="T14" fmla="*/ 380537 w 823"/>
                <a:gd name="T15" fmla="*/ 122238 h 567"/>
                <a:gd name="T16" fmla="*/ 340369 w 823"/>
                <a:gd name="T17" fmla="*/ 176213 h 567"/>
                <a:gd name="T18" fmla="*/ 312886 w 823"/>
                <a:gd name="T19" fmla="*/ 266700 h 567"/>
                <a:gd name="T20" fmla="*/ 312886 w 823"/>
                <a:gd name="T21" fmla="*/ 300038 h 567"/>
                <a:gd name="T22" fmla="*/ 177584 w 823"/>
                <a:gd name="T23" fmla="*/ 300038 h 567"/>
                <a:gd name="T24" fmla="*/ 82978 w 823"/>
                <a:gd name="T25" fmla="*/ 300038 h 567"/>
                <a:gd name="T26" fmla="*/ 27483 w 823"/>
                <a:gd name="T27" fmla="*/ 300038 h 567"/>
                <a:gd name="T28" fmla="*/ 0 w 823"/>
                <a:gd name="T29" fmla="*/ 266700 h 567"/>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823" h="567">
                  <a:moveTo>
                    <a:pt x="0" y="504"/>
                  </a:moveTo>
                  <a:lnTo>
                    <a:pt x="231" y="333"/>
                  </a:lnTo>
                  <a:lnTo>
                    <a:pt x="488" y="170"/>
                  </a:lnTo>
                  <a:lnTo>
                    <a:pt x="667" y="68"/>
                  </a:lnTo>
                  <a:lnTo>
                    <a:pt x="797" y="0"/>
                  </a:lnTo>
                  <a:lnTo>
                    <a:pt x="823" y="68"/>
                  </a:lnTo>
                  <a:lnTo>
                    <a:pt x="797" y="133"/>
                  </a:lnTo>
                  <a:lnTo>
                    <a:pt x="720" y="231"/>
                  </a:lnTo>
                  <a:lnTo>
                    <a:pt x="644" y="333"/>
                  </a:lnTo>
                  <a:lnTo>
                    <a:pt x="592" y="504"/>
                  </a:lnTo>
                  <a:lnTo>
                    <a:pt x="592" y="567"/>
                  </a:lnTo>
                  <a:lnTo>
                    <a:pt x="336" y="567"/>
                  </a:lnTo>
                  <a:lnTo>
                    <a:pt x="157" y="567"/>
                  </a:lnTo>
                  <a:lnTo>
                    <a:pt x="52" y="567"/>
                  </a:lnTo>
                  <a:lnTo>
                    <a:pt x="0" y="50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9" name="Freeform 48"/>
            <p:cNvSpPr>
              <a:spLocks/>
            </p:cNvSpPr>
            <p:nvPr/>
          </p:nvSpPr>
          <p:spPr bwMode="auto">
            <a:xfrm>
              <a:off x="3843338" y="3198813"/>
              <a:ext cx="504825" cy="720725"/>
            </a:xfrm>
            <a:custGeom>
              <a:avLst/>
              <a:gdLst>
                <a:gd name="T0" fmla="*/ 491038 w 952"/>
                <a:gd name="T1" fmla="*/ 684768 h 1363"/>
                <a:gd name="T2" fmla="*/ 450737 w 952"/>
                <a:gd name="T3" fmla="*/ 458980 h 1363"/>
                <a:gd name="T4" fmla="*/ 408314 w 952"/>
                <a:gd name="T5" fmla="*/ 282368 h 1363"/>
                <a:gd name="T6" fmla="*/ 300668 w 952"/>
                <a:gd name="T7" fmla="*/ 123205 h 1363"/>
                <a:gd name="T8" fmla="*/ 204687 w 952"/>
                <a:gd name="T9" fmla="*/ 35957 h 1363"/>
                <a:gd name="T10" fmla="*/ 137342 w 952"/>
                <a:gd name="T11" fmla="*/ 0 h 1363"/>
                <a:gd name="T12" fmla="*/ 95450 w 952"/>
                <a:gd name="T13" fmla="*/ 16921 h 1363"/>
                <a:gd name="T14" fmla="*/ 121434 w 952"/>
                <a:gd name="T15" fmla="*/ 87777 h 1363"/>
                <a:gd name="T16" fmla="*/ 109237 w 952"/>
                <a:gd name="T17" fmla="*/ 192475 h 1363"/>
                <a:gd name="T18" fmla="*/ 82193 w 952"/>
                <a:gd name="T19" fmla="*/ 351638 h 1363"/>
                <a:gd name="T20" fmla="*/ 41362 w 952"/>
                <a:gd name="T21" fmla="*/ 475372 h 1363"/>
                <a:gd name="T22" fmla="*/ 0 w 952"/>
                <a:gd name="T23" fmla="*/ 581127 h 1363"/>
                <a:gd name="T24" fmla="*/ 82193 w 952"/>
                <a:gd name="T25" fmla="*/ 632948 h 1363"/>
                <a:gd name="T26" fmla="*/ 163326 w 952"/>
                <a:gd name="T27" fmla="*/ 667318 h 1363"/>
                <a:gd name="T28" fmla="*/ 300668 w 952"/>
                <a:gd name="T29" fmla="*/ 684768 h 1363"/>
                <a:gd name="T30" fmla="*/ 381800 w 952"/>
                <a:gd name="T31" fmla="*/ 701689 h 1363"/>
                <a:gd name="T32" fmla="*/ 137342 w 952"/>
                <a:gd name="T33" fmla="*/ 596462 h 1363"/>
                <a:gd name="T34" fmla="*/ 396118 w 952"/>
                <a:gd name="T35" fmla="*/ 649869 h 1363"/>
                <a:gd name="T36" fmla="*/ 151129 w 952"/>
                <a:gd name="T37" fmla="*/ 545171 h 1363"/>
                <a:gd name="T38" fmla="*/ 381800 w 952"/>
                <a:gd name="T39" fmla="*/ 581127 h 1363"/>
                <a:gd name="T40" fmla="*/ 163326 w 952"/>
                <a:gd name="T41" fmla="*/ 510800 h 1363"/>
                <a:gd name="T42" fmla="*/ 367483 w 952"/>
                <a:gd name="T43" fmla="*/ 527721 h 1363"/>
                <a:gd name="T44" fmla="*/ 163326 w 952"/>
                <a:gd name="T45" fmla="*/ 439944 h 1363"/>
                <a:gd name="T46" fmla="*/ 381800 w 952"/>
                <a:gd name="T47" fmla="*/ 458980 h 1363"/>
                <a:gd name="T48" fmla="*/ 178174 w 952"/>
                <a:gd name="T49" fmla="*/ 351638 h 1363"/>
                <a:gd name="T50" fmla="*/ 354226 w 952"/>
                <a:gd name="T51" fmla="*/ 368559 h 1363"/>
                <a:gd name="T52" fmla="*/ 178174 w 952"/>
                <a:gd name="T53" fmla="*/ 297702 h 1363"/>
                <a:gd name="T54" fmla="*/ 354226 w 952"/>
                <a:gd name="T55" fmla="*/ 297702 h 1363"/>
                <a:gd name="T56" fmla="*/ 178174 w 952"/>
                <a:gd name="T57" fmla="*/ 228432 h 1363"/>
                <a:gd name="T58" fmla="*/ 313925 w 952"/>
                <a:gd name="T59" fmla="*/ 212040 h 1363"/>
                <a:gd name="T60" fmla="*/ 367483 w 952"/>
                <a:gd name="T61" fmla="*/ 297702 h 1363"/>
                <a:gd name="T62" fmla="*/ 408314 w 952"/>
                <a:gd name="T63" fmla="*/ 458980 h 1363"/>
                <a:gd name="T64" fmla="*/ 436419 w 952"/>
                <a:gd name="T65" fmla="*/ 632948 h 1363"/>
                <a:gd name="T66" fmla="*/ 463994 w 952"/>
                <a:gd name="T67" fmla="*/ 720725 h 1363"/>
                <a:gd name="T68" fmla="*/ 504825 w 952"/>
                <a:gd name="T69" fmla="*/ 720725 h 1363"/>
                <a:gd name="T70" fmla="*/ 491038 w 952"/>
                <a:gd name="T71" fmla="*/ 684768 h 1363"/>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952" h="1363">
                  <a:moveTo>
                    <a:pt x="926" y="1295"/>
                  </a:moveTo>
                  <a:lnTo>
                    <a:pt x="850" y="868"/>
                  </a:lnTo>
                  <a:lnTo>
                    <a:pt x="770" y="534"/>
                  </a:lnTo>
                  <a:lnTo>
                    <a:pt x="567" y="233"/>
                  </a:lnTo>
                  <a:lnTo>
                    <a:pt x="386" y="68"/>
                  </a:lnTo>
                  <a:lnTo>
                    <a:pt x="259" y="0"/>
                  </a:lnTo>
                  <a:lnTo>
                    <a:pt x="180" y="32"/>
                  </a:lnTo>
                  <a:lnTo>
                    <a:pt x="229" y="166"/>
                  </a:lnTo>
                  <a:lnTo>
                    <a:pt x="206" y="364"/>
                  </a:lnTo>
                  <a:lnTo>
                    <a:pt x="155" y="665"/>
                  </a:lnTo>
                  <a:lnTo>
                    <a:pt x="78" y="899"/>
                  </a:lnTo>
                  <a:lnTo>
                    <a:pt x="0" y="1099"/>
                  </a:lnTo>
                  <a:lnTo>
                    <a:pt x="155" y="1197"/>
                  </a:lnTo>
                  <a:lnTo>
                    <a:pt x="308" y="1262"/>
                  </a:lnTo>
                  <a:lnTo>
                    <a:pt x="567" y="1295"/>
                  </a:lnTo>
                  <a:lnTo>
                    <a:pt x="720" y="1327"/>
                  </a:lnTo>
                  <a:lnTo>
                    <a:pt x="259" y="1128"/>
                  </a:lnTo>
                  <a:lnTo>
                    <a:pt x="747" y="1229"/>
                  </a:lnTo>
                  <a:lnTo>
                    <a:pt x="285" y="1031"/>
                  </a:lnTo>
                  <a:lnTo>
                    <a:pt x="720" y="1099"/>
                  </a:lnTo>
                  <a:lnTo>
                    <a:pt x="308" y="966"/>
                  </a:lnTo>
                  <a:lnTo>
                    <a:pt x="693" y="998"/>
                  </a:lnTo>
                  <a:lnTo>
                    <a:pt x="308" y="832"/>
                  </a:lnTo>
                  <a:lnTo>
                    <a:pt x="720" y="868"/>
                  </a:lnTo>
                  <a:lnTo>
                    <a:pt x="336" y="665"/>
                  </a:lnTo>
                  <a:lnTo>
                    <a:pt x="668" y="697"/>
                  </a:lnTo>
                  <a:lnTo>
                    <a:pt x="336" y="563"/>
                  </a:lnTo>
                  <a:lnTo>
                    <a:pt x="668" y="563"/>
                  </a:lnTo>
                  <a:lnTo>
                    <a:pt x="336" y="432"/>
                  </a:lnTo>
                  <a:lnTo>
                    <a:pt x="592" y="401"/>
                  </a:lnTo>
                  <a:lnTo>
                    <a:pt x="693" y="563"/>
                  </a:lnTo>
                  <a:lnTo>
                    <a:pt x="770" y="868"/>
                  </a:lnTo>
                  <a:lnTo>
                    <a:pt x="823" y="1197"/>
                  </a:lnTo>
                  <a:lnTo>
                    <a:pt x="875" y="1363"/>
                  </a:lnTo>
                  <a:lnTo>
                    <a:pt x="952" y="1363"/>
                  </a:lnTo>
                  <a:lnTo>
                    <a:pt x="926" y="129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0" name="Freeform 49"/>
            <p:cNvSpPr>
              <a:spLocks/>
            </p:cNvSpPr>
            <p:nvPr/>
          </p:nvSpPr>
          <p:spPr bwMode="auto">
            <a:xfrm>
              <a:off x="1530350" y="3586163"/>
              <a:ext cx="2913063" cy="561975"/>
            </a:xfrm>
            <a:custGeom>
              <a:avLst/>
              <a:gdLst>
                <a:gd name="T0" fmla="*/ 1170833 w 5506"/>
                <a:gd name="T1" fmla="*/ 104775 h 1062"/>
                <a:gd name="T2" fmla="*/ 1347543 w 5506"/>
                <a:gd name="T3" fmla="*/ 123296 h 1062"/>
                <a:gd name="T4" fmla="*/ 1633241 w 5506"/>
                <a:gd name="T5" fmla="*/ 104775 h 1062"/>
                <a:gd name="T6" fmla="*/ 1904125 w 5506"/>
                <a:gd name="T7" fmla="*/ 71438 h 1062"/>
                <a:gd name="T8" fmla="*/ 2123161 w 5506"/>
                <a:gd name="T9" fmla="*/ 16933 h 1062"/>
                <a:gd name="T10" fmla="*/ 2285056 w 5506"/>
                <a:gd name="T11" fmla="*/ 0 h 1062"/>
                <a:gd name="T12" fmla="*/ 1728474 w 5506"/>
                <a:gd name="T13" fmla="*/ 123296 h 1062"/>
                <a:gd name="T14" fmla="*/ 2298812 w 5506"/>
                <a:gd name="T15" fmla="*/ 71438 h 1062"/>
                <a:gd name="T16" fmla="*/ 1714189 w 5506"/>
                <a:gd name="T17" fmla="*/ 174625 h 1062"/>
                <a:gd name="T18" fmla="*/ 2272888 w 5506"/>
                <a:gd name="T19" fmla="*/ 140229 h 1062"/>
                <a:gd name="T20" fmla="*/ 1714189 w 5506"/>
                <a:gd name="T21" fmla="*/ 228071 h 1062"/>
                <a:gd name="T22" fmla="*/ 2272888 w 5506"/>
                <a:gd name="T23" fmla="*/ 193675 h 1062"/>
                <a:gd name="T24" fmla="*/ 1659695 w 5506"/>
                <a:gd name="T25" fmla="*/ 279929 h 1062"/>
                <a:gd name="T26" fmla="*/ 2313097 w 5506"/>
                <a:gd name="T27" fmla="*/ 262467 h 1062"/>
                <a:gd name="T28" fmla="*/ 1687735 w 5506"/>
                <a:gd name="T29" fmla="*/ 350838 h 1062"/>
                <a:gd name="T30" fmla="*/ 2463882 w 5506"/>
                <a:gd name="T31" fmla="*/ 333375 h 1062"/>
                <a:gd name="T32" fmla="*/ 1606258 w 5506"/>
                <a:gd name="T33" fmla="*/ 439737 h 1062"/>
                <a:gd name="T34" fmla="*/ 2641121 w 5506"/>
                <a:gd name="T35" fmla="*/ 385233 h 1062"/>
                <a:gd name="T36" fmla="*/ 1633241 w 5506"/>
                <a:gd name="T37" fmla="*/ 510117 h 1062"/>
                <a:gd name="T38" fmla="*/ 2913063 w 5506"/>
                <a:gd name="T39" fmla="*/ 491596 h 1062"/>
                <a:gd name="T40" fmla="*/ 1659695 w 5506"/>
                <a:gd name="T41" fmla="*/ 561975 h 1062"/>
                <a:gd name="T42" fmla="*/ 1196758 w 5506"/>
                <a:gd name="T43" fmla="*/ 561975 h 1062"/>
                <a:gd name="T44" fmla="*/ 844397 w 5506"/>
                <a:gd name="T45" fmla="*/ 510117 h 1062"/>
                <a:gd name="T46" fmla="*/ 543356 w 5506"/>
                <a:gd name="T47" fmla="*/ 421217 h 1062"/>
                <a:gd name="T48" fmla="*/ 272471 w 5506"/>
                <a:gd name="T49" fmla="*/ 314325 h 1062"/>
                <a:gd name="T50" fmla="*/ 0 w 5506"/>
                <a:gd name="T51" fmla="*/ 262467 h 1062"/>
                <a:gd name="T52" fmla="*/ 408972 w 5506"/>
                <a:gd name="T53" fmla="*/ 314325 h 1062"/>
                <a:gd name="T54" fmla="*/ 883548 w 5506"/>
                <a:gd name="T55" fmla="*/ 457200 h 1062"/>
                <a:gd name="T56" fmla="*/ 286756 w 5506"/>
                <a:gd name="T57" fmla="*/ 228071 h 1062"/>
                <a:gd name="T58" fmla="*/ 993066 w 5506"/>
                <a:gd name="T59" fmla="*/ 421217 h 1062"/>
                <a:gd name="T60" fmla="*/ 461879 w 5506"/>
                <a:gd name="T61" fmla="*/ 228071 h 1062"/>
                <a:gd name="T62" fmla="*/ 1102054 w 5506"/>
                <a:gd name="T63" fmla="*/ 368829 h 1062"/>
                <a:gd name="T64" fmla="*/ 651815 w 5506"/>
                <a:gd name="T65" fmla="*/ 209021 h 1062"/>
                <a:gd name="T66" fmla="*/ 1251252 w 5506"/>
                <a:gd name="T67" fmla="*/ 314325 h 1062"/>
                <a:gd name="T68" fmla="*/ 830112 w 5506"/>
                <a:gd name="T69" fmla="*/ 193675 h 1062"/>
                <a:gd name="T70" fmla="*/ 1305217 w 5506"/>
                <a:gd name="T71" fmla="*/ 245533 h 1062"/>
                <a:gd name="T72" fmla="*/ 1047560 w 5506"/>
                <a:gd name="T73" fmla="*/ 174625 h 1062"/>
                <a:gd name="T74" fmla="*/ 1373996 w 5506"/>
                <a:gd name="T75" fmla="*/ 209021 h 1062"/>
                <a:gd name="T76" fmla="*/ 1196758 w 5506"/>
                <a:gd name="T77" fmla="*/ 140229 h 1062"/>
                <a:gd name="T78" fmla="*/ 1170833 w 5506"/>
                <a:gd name="T79" fmla="*/ 104775 h 1062"/>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5506" h="1062">
                  <a:moveTo>
                    <a:pt x="2213" y="198"/>
                  </a:moveTo>
                  <a:lnTo>
                    <a:pt x="2547" y="233"/>
                  </a:lnTo>
                  <a:lnTo>
                    <a:pt x="3087" y="198"/>
                  </a:lnTo>
                  <a:lnTo>
                    <a:pt x="3599" y="135"/>
                  </a:lnTo>
                  <a:lnTo>
                    <a:pt x="4013" y="32"/>
                  </a:lnTo>
                  <a:lnTo>
                    <a:pt x="4319" y="0"/>
                  </a:lnTo>
                  <a:lnTo>
                    <a:pt x="3267" y="233"/>
                  </a:lnTo>
                  <a:lnTo>
                    <a:pt x="4345" y="135"/>
                  </a:lnTo>
                  <a:lnTo>
                    <a:pt x="3240" y="330"/>
                  </a:lnTo>
                  <a:lnTo>
                    <a:pt x="4296" y="265"/>
                  </a:lnTo>
                  <a:lnTo>
                    <a:pt x="3240" y="431"/>
                  </a:lnTo>
                  <a:lnTo>
                    <a:pt x="4296" y="366"/>
                  </a:lnTo>
                  <a:lnTo>
                    <a:pt x="3137" y="529"/>
                  </a:lnTo>
                  <a:lnTo>
                    <a:pt x="4372" y="496"/>
                  </a:lnTo>
                  <a:lnTo>
                    <a:pt x="3190" y="663"/>
                  </a:lnTo>
                  <a:lnTo>
                    <a:pt x="4657" y="630"/>
                  </a:lnTo>
                  <a:lnTo>
                    <a:pt x="3036" y="831"/>
                  </a:lnTo>
                  <a:lnTo>
                    <a:pt x="4992" y="728"/>
                  </a:lnTo>
                  <a:lnTo>
                    <a:pt x="3087" y="964"/>
                  </a:lnTo>
                  <a:lnTo>
                    <a:pt x="5506" y="929"/>
                  </a:lnTo>
                  <a:lnTo>
                    <a:pt x="3137" y="1062"/>
                  </a:lnTo>
                  <a:lnTo>
                    <a:pt x="2262" y="1062"/>
                  </a:lnTo>
                  <a:lnTo>
                    <a:pt x="1596" y="964"/>
                  </a:lnTo>
                  <a:lnTo>
                    <a:pt x="1027" y="796"/>
                  </a:lnTo>
                  <a:lnTo>
                    <a:pt x="515" y="594"/>
                  </a:lnTo>
                  <a:lnTo>
                    <a:pt x="0" y="496"/>
                  </a:lnTo>
                  <a:lnTo>
                    <a:pt x="773" y="594"/>
                  </a:lnTo>
                  <a:lnTo>
                    <a:pt x="1670" y="864"/>
                  </a:lnTo>
                  <a:lnTo>
                    <a:pt x="542" y="431"/>
                  </a:lnTo>
                  <a:lnTo>
                    <a:pt x="1877" y="796"/>
                  </a:lnTo>
                  <a:lnTo>
                    <a:pt x="873" y="431"/>
                  </a:lnTo>
                  <a:lnTo>
                    <a:pt x="2083" y="697"/>
                  </a:lnTo>
                  <a:lnTo>
                    <a:pt x="1232" y="395"/>
                  </a:lnTo>
                  <a:lnTo>
                    <a:pt x="2365" y="594"/>
                  </a:lnTo>
                  <a:lnTo>
                    <a:pt x="1569" y="366"/>
                  </a:lnTo>
                  <a:lnTo>
                    <a:pt x="2467" y="464"/>
                  </a:lnTo>
                  <a:lnTo>
                    <a:pt x="1980" y="330"/>
                  </a:lnTo>
                  <a:lnTo>
                    <a:pt x="2597" y="395"/>
                  </a:lnTo>
                  <a:lnTo>
                    <a:pt x="2262" y="265"/>
                  </a:lnTo>
                  <a:lnTo>
                    <a:pt x="2213" y="19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 name="Freeform 50"/>
            <p:cNvSpPr>
              <a:spLocks/>
            </p:cNvSpPr>
            <p:nvPr/>
          </p:nvSpPr>
          <p:spPr bwMode="auto">
            <a:xfrm>
              <a:off x="4321175" y="3375025"/>
              <a:ext cx="2054225" cy="614363"/>
            </a:xfrm>
            <a:custGeom>
              <a:avLst/>
              <a:gdLst>
                <a:gd name="T0" fmla="*/ 26974 w 3884"/>
                <a:gd name="T1" fmla="*/ 227875 h 1162"/>
                <a:gd name="T2" fmla="*/ 203095 w 3884"/>
                <a:gd name="T3" fmla="*/ 244265 h 1162"/>
                <a:gd name="T4" fmla="*/ 231656 w 3884"/>
                <a:gd name="T5" fmla="*/ 35424 h 1162"/>
                <a:gd name="T6" fmla="*/ 270794 w 3884"/>
                <a:gd name="T7" fmla="*/ 0 h 1162"/>
                <a:gd name="T8" fmla="*/ 245407 w 3884"/>
                <a:gd name="T9" fmla="*/ 263298 h 1162"/>
                <a:gd name="T10" fmla="*/ 462254 w 3884"/>
                <a:gd name="T11" fmla="*/ 298722 h 1162"/>
                <a:gd name="T12" fmla="*/ 665878 w 3884"/>
                <a:gd name="T13" fmla="*/ 334146 h 1162"/>
                <a:gd name="T14" fmla="*/ 885369 w 3884"/>
                <a:gd name="T15" fmla="*/ 385431 h 1162"/>
                <a:gd name="T16" fmla="*/ 1129189 w 3884"/>
                <a:gd name="T17" fmla="*/ 438831 h 1162"/>
                <a:gd name="T18" fmla="*/ 1374596 w 3884"/>
                <a:gd name="T19" fmla="*/ 490644 h 1162"/>
                <a:gd name="T20" fmla="*/ 1524802 w 3884"/>
                <a:gd name="T21" fmla="*/ 508092 h 1162"/>
                <a:gd name="T22" fmla="*/ 1592500 w 3884"/>
                <a:gd name="T23" fmla="*/ 490644 h 1162"/>
                <a:gd name="T24" fmla="*/ 1822569 w 3884"/>
                <a:gd name="T25" fmla="*/ 508092 h 1162"/>
                <a:gd name="T26" fmla="*/ 2054225 w 3884"/>
                <a:gd name="T27" fmla="*/ 508092 h 1162"/>
                <a:gd name="T28" fmla="*/ 1741120 w 3884"/>
                <a:gd name="T29" fmla="*/ 579468 h 1162"/>
                <a:gd name="T30" fmla="*/ 1457103 w 3884"/>
                <a:gd name="T31" fmla="*/ 595858 h 1162"/>
                <a:gd name="T32" fmla="*/ 1157220 w 3884"/>
                <a:gd name="T33" fmla="*/ 614363 h 1162"/>
                <a:gd name="T34" fmla="*/ 923978 w 3884"/>
                <a:gd name="T35" fmla="*/ 595858 h 1162"/>
                <a:gd name="T36" fmla="*/ 680687 w 3884"/>
                <a:gd name="T37" fmla="*/ 579468 h 1162"/>
                <a:gd name="T38" fmla="*/ 477063 w 3884"/>
                <a:gd name="T39" fmla="*/ 595858 h 1162"/>
                <a:gd name="T40" fmla="*/ 326328 w 3884"/>
                <a:gd name="T41" fmla="*/ 614363 h 1162"/>
                <a:gd name="T42" fmla="*/ 720354 w 3884"/>
                <a:gd name="T43" fmla="*/ 544044 h 1162"/>
                <a:gd name="T44" fmla="*/ 270794 w 3884"/>
                <a:gd name="T45" fmla="*/ 544044 h 1162"/>
                <a:gd name="T46" fmla="*/ 639962 w 3884"/>
                <a:gd name="T47" fmla="*/ 490644 h 1162"/>
                <a:gd name="T48" fmla="*/ 245407 w 3884"/>
                <a:gd name="T49" fmla="*/ 473197 h 1162"/>
                <a:gd name="T50" fmla="*/ 570677 w 3884"/>
                <a:gd name="T51" fmla="*/ 438831 h 1162"/>
                <a:gd name="T52" fmla="*/ 231656 w 3884"/>
                <a:gd name="T53" fmla="*/ 404464 h 1162"/>
                <a:gd name="T54" fmla="*/ 477063 w 3884"/>
                <a:gd name="T55" fmla="*/ 385431 h 1162"/>
                <a:gd name="T56" fmla="*/ 148619 w 3884"/>
                <a:gd name="T57" fmla="*/ 334146 h 1162"/>
                <a:gd name="T58" fmla="*/ 380804 w 3884"/>
                <a:gd name="T59" fmla="*/ 334146 h 1162"/>
                <a:gd name="T60" fmla="*/ 95730 w 3884"/>
                <a:gd name="T61" fmla="*/ 263298 h 1162"/>
                <a:gd name="T62" fmla="*/ 0 w 3884"/>
                <a:gd name="T63" fmla="*/ 244265 h 1162"/>
                <a:gd name="T64" fmla="*/ 26974 w 3884"/>
                <a:gd name="T65" fmla="*/ 227875 h 1162"/>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3884" h="1162">
                  <a:moveTo>
                    <a:pt x="51" y="431"/>
                  </a:moveTo>
                  <a:lnTo>
                    <a:pt x="384" y="462"/>
                  </a:lnTo>
                  <a:lnTo>
                    <a:pt x="438" y="67"/>
                  </a:lnTo>
                  <a:lnTo>
                    <a:pt x="512" y="0"/>
                  </a:lnTo>
                  <a:lnTo>
                    <a:pt x="464" y="498"/>
                  </a:lnTo>
                  <a:lnTo>
                    <a:pt x="874" y="565"/>
                  </a:lnTo>
                  <a:lnTo>
                    <a:pt x="1259" y="632"/>
                  </a:lnTo>
                  <a:lnTo>
                    <a:pt x="1674" y="729"/>
                  </a:lnTo>
                  <a:lnTo>
                    <a:pt x="2135" y="830"/>
                  </a:lnTo>
                  <a:lnTo>
                    <a:pt x="2599" y="928"/>
                  </a:lnTo>
                  <a:lnTo>
                    <a:pt x="2883" y="961"/>
                  </a:lnTo>
                  <a:lnTo>
                    <a:pt x="3011" y="928"/>
                  </a:lnTo>
                  <a:lnTo>
                    <a:pt x="3446" y="961"/>
                  </a:lnTo>
                  <a:lnTo>
                    <a:pt x="3884" y="961"/>
                  </a:lnTo>
                  <a:lnTo>
                    <a:pt x="3292" y="1096"/>
                  </a:lnTo>
                  <a:lnTo>
                    <a:pt x="2755" y="1127"/>
                  </a:lnTo>
                  <a:lnTo>
                    <a:pt x="2188" y="1162"/>
                  </a:lnTo>
                  <a:lnTo>
                    <a:pt x="1747" y="1127"/>
                  </a:lnTo>
                  <a:lnTo>
                    <a:pt x="1287" y="1096"/>
                  </a:lnTo>
                  <a:lnTo>
                    <a:pt x="902" y="1127"/>
                  </a:lnTo>
                  <a:lnTo>
                    <a:pt x="617" y="1162"/>
                  </a:lnTo>
                  <a:lnTo>
                    <a:pt x="1362" y="1029"/>
                  </a:lnTo>
                  <a:lnTo>
                    <a:pt x="512" y="1029"/>
                  </a:lnTo>
                  <a:lnTo>
                    <a:pt x="1210" y="928"/>
                  </a:lnTo>
                  <a:lnTo>
                    <a:pt x="464" y="895"/>
                  </a:lnTo>
                  <a:lnTo>
                    <a:pt x="1079" y="830"/>
                  </a:lnTo>
                  <a:lnTo>
                    <a:pt x="438" y="765"/>
                  </a:lnTo>
                  <a:lnTo>
                    <a:pt x="902" y="729"/>
                  </a:lnTo>
                  <a:lnTo>
                    <a:pt x="281" y="632"/>
                  </a:lnTo>
                  <a:lnTo>
                    <a:pt x="720" y="632"/>
                  </a:lnTo>
                  <a:lnTo>
                    <a:pt x="181" y="498"/>
                  </a:lnTo>
                  <a:lnTo>
                    <a:pt x="0" y="462"/>
                  </a:lnTo>
                  <a:lnTo>
                    <a:pt x="51" y="43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2" name="Freeform 51"/>
            <p:cNvSpPr>
              <a:spLocks/>
            </p:cNvSpPr>
            <p:nvPr/>
          </p:nvSpPr>
          <p:spPr bwMode="auto">
            <a:xfrm>
              <a:off x="6430963" y="3481388"/>
              <a:ext cx="1743075" cy="544512"/>
            </a:xfrm>
            <a:custGeom>
              <a:avLst/>
              <a:gdLst>
                <a:gd name="T0" fmla="*/ 1005641 w 3295"/>
                <a:gd name="T1" fmla="*/ 0 h 1030"/>
                <a:gd name="T2" fmla="*/ 1292891 w 3295"/>
                <a:gd name="T3" fmla="*/ 50751 h 1030"/>
                <a:gd name="T4" fmla="*/ 1564271 w 3295"/>
                <a:gd name="T5" fmla="*/ 157538 h 1030"/>
                <a:gd name="T6" fmla="*/ 1687529 w 3295"/>
                <a:gd name="T7" fmla="*/ 245295 h 1030"/>
                <a:gd name="T8" fmla="*/ 1743075 w 3295"/>
                <a:gd name="T9" fmla="*/ 298689 h 1030"/>
                <a:gd name="T10" fmla="*/ 1743075 w 3295"/>
                <a:gd name="T11" fmla="*/ 438253 h 1030"/>
                <a:gd name="T12" fmla="*/ 1552104 w 3295"/>
                <a:gd name="T13" fmla="*/ 508564 h 1030"/>
                <a:gd name="T14" fmla="*/ 1346320 w 3295"/>
                <a:gd name="T15" fmla="*/ 544512 h 1030"/>
                <a:gd name="T16" fmla="*/ 1074411 w 3295"/>
                <a:gd name="T17" fmla="*/ 544512 h 1030"/>
                <a:gd name="T18" fmla="*/ 749073 w 3295"/>
                <a:gd name="T19" fmla="*/ 544512 h 1030"/>
                <a:gd name="T20" fmla="*/ 1252157 w 3295"/>
                <a:gd name="T21" fmla="*/ 508564 h 1030"/>
                <a:gd name="T22" fmla="*/ 1416149 w 3295"/>
                <a:gd name="T23" fmla="*/ 455698 h 1030"/>
                <a:gd name="T24" fmla="*/ 1564271 w 3295"/>
                <a:gd name="T25" fmla="*/ 402304 h 1030"/>
                <a:gd name="T26" fmla="*/ 1117261 w 3295"/>
                <a:gd name="T27" fmla="*/ 473673 h 1030"/>
                <a:gd name="T28" fmla="*/ 762298 w 3295"/>
                <a:gd name="T29" fmla="*/ 490061 h 1030"/>
                <a:gd name="T30" fmla="*/ 1402395 w 3295"/>
                <a:gd name="T31" fmla="*/ 350497 h 1030"/>
                <a:gd name="T32" fmla="*/ 667606 w 3295"/>
                <a:gd name="T33" fmla="*/ 455698 h 1030"/>
                <a:gd name="T34" fmla="*/ 1306645 w 3295"/>
                <a:gd name="T35" fmla="*/ 279657 h 1030"/>
                <a:gd name="T36" fmla="*/ 489860 w 3295"/>
                <a:gd name="T37" fmla="*/ 438253 h 1030"/>
                <a:gd name="T38" fmla="*/ 1264325 w 3295"/>
                <a:gd name="T39" fmla="*/ 209875 h 1030"/>
                <a:gd name="T40" fmla="*/ 325868 w 3295"/>
                <a:gd name="T41" fmla="*/ 402304 h 1030"/>
                <a:gd name="T42" fmla="*/ 1198728 w 3295"/>
                <a:gd name="T43" fmla="*/ 138507 h 1030"/>
                <a:gd name="T44" fmla="*/ 149180 w 3295"/>
                <a:gd name="T45" fmla="*/ 384859 h 1030"/>
                <a:gd name="T46" fmla="*/ 1074411 w 3295"/>
                <a:gd name="T47" fmla="*/ 86170 h 1030"/>
                <a:gd name="T48" fmla="*/ 0 w 3295"/>
                <a:gd name="T49" fmla="*/ 367413 h 1030"/>
                <a:gd name="T50" fmla="*/ 545405 w 3295"/>
                <a:gd name="T51" fmla="*/ 176570 h 1030"/>
                <a:gd name="T52" fmla="*/ 831069 w 3295"/>
                <a:gd name="T53" fmla="*/ 69253 h 1030"/>
                <a:gd name="T54" fmla="*/ 940044 w 3295"/>
                <a:gd name="T55" fmla="*/ 32248 h 1030"/>
                <a:gd name="T56" fmla="*/ 1005641 w 3295"/>
                <a:gd name="T57" fmla="*/ 0 h 1030"/>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3295" h="1030">
                  <a:moveTo>
                    <a:pt x="1901" y="0"/>
                  </a:moveTo>
                  <a:lnTo>
                    <a:pt x="2444" y="96"/>
                  </a:lnTo>
                  <a:lnTo>
                    <a:pt x="2957" y="298"/>
                  </a:lnTo>
                  <a:lnTo>
                    <a:pt x="3190" y="464"/>
                  </a:lnTo>
                  <a:lnTo>
                    <a:pt x="3295" y="565"/>
                  </a:lnTo>
                  <a:lnTo>
                    <a:pt x="3295" y="829"/>
                  </a:lnTo>
                  <a:lnTo>
                    <a:pt x="2934" y="962"/>
                  </a:lnTo>
                  <a:lnTo>
                    <a:pt x="2545" y="1030"/>
                  </a:lnTo>
                  <a:lnTo>
                    <a:pt x="2031" y="1030"/>
                  </a:lnTo>
                  <a:lnTo>
                    <a:pt x="1416" y="1030"/>
                  </a:lnTo>
                  <a:lnTo>
                    <a:pt x="2367" y="962"/>
                  </a:lnTo>
                  <a:lnTo>
                    <a:pt x="2677" y="862"/>
                  </a:lnTo>
                  <a:lnTo>
                    <a:pt x="2957" y="761"/>
                  </a:lnTo>
                  <a:lnTo>
                    <a:pt x="2112" y="896"/>
                  </a:lnTo>
                  <a:lnTo>
                    <a:pt x="1441" y="927"/>
                  </a:lnTo>
                  <a:lnTo>
                    <a:pt x="2651" y="663"/>
                  </a:lnTo>
                  <a:lnTo>
                    <a:pt x="1262" y="862"/>
                  </a:lnTo>
                  <a:lnTo>
                    <a:pt x="2470" y="529"/>
                  </a:lnTo>
                  <a:lnTo>
                    <a:pt x="926" y="829"/>
                  </a:lnTo>
                  <a:lnTo>
                    <a:pt x="2390" y="397"/>
                  </a:lnTo>
                  <a:lnTo>
                    <a:pt x="616" y="761"/>
                  </a:lnTo>
                  <a:lnTo>
                    <a:pt x="2266" y="262"/>
                  </a:lnTo>
                  <a:lnTo>
                    <a:pt x="282" y="728"/>
                  </a:lnTo>
                  <a:lnTo>
                    <a:pt x="2031" y="163"/>
                  </a:lnTo>
                  <a:lnTo>
                    <a:pt x="0" y="695"/>
                  </a:lnTo>
                  <a:lnTo>
                    <a:pt x="1031" y="334"/>
                  </a:lnTo>
                  <a:lnTo>
                    <a:pt x="1571" y="131"/>
                  </a:lnTo>
                  <a:lnTo>
                    <a:pt x="1777" y="61"/>
                  </a:lnTo>
                  <a:lnTo>
                    <a:pt x="1901"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3" name="Freeform 52"/>
            <p:cNvSpPr>
              <a:spLocks/>
            </p:cNvSpPr>
            <p:nvPr/>
          </p:nvSpPr>
          <p:spPr bwMode="auto">
            <a:xfrm>
              <a:off x="4552950" y="3143250"/>
              <a:ext cx="1155700" cy="442913"/>
            </a:xfrm>
            <a:custGeom>
              <a:avLst/>
              <a:gdLst>
                <a:gd name="T0" fmla="*/ 26975 w 2185"/>
                <a:gd name="T1" fmla="*/ 388344 h 836"/>
                <a:gd name="T2" fmla="*/ 216859 w 2185"/>
                <a:gd name="T3" fmla="*/ 267019 h 836"/>
                <a:gd name="T4" fmla="*/ 449057 w 2185"/>
                <a:gd name="T5" fmla="*/ 161059 h 836"/>
                <a:gd name="T6" fmla="*/ 679668 w 2185"/>
                <a:gd name="T7" fmla="*/ 71523 h 836"/>
                <a:gd name="T8" fmla="*/ 925618 w 2185"/>
                <a:gd name="T9" fmla="*/ 19073 h 836"/>
                <a:gd name="T10" fmla="*/ 1155700 w 2185"/>
                <a:gd name="T11" fmla="*/ 0 h 836"/>
                <a:gd name="T12" fmla="*/ 843635 w 2185"/>
                <a:gd name="T13" fmla="*/ 54569 h 836"/>
                <a:gd name="T14" fmla="*/ 584462 w 2185"/>
                <a:gd name="T15" fmla="*/ 125033 h 836"/>
                <a:gd name="T16" fmla="*/ 352793 w 2185"/>
                <a:gd name="T17" fmla="*/ 231523 h 836"/>
                <a:gd name="T18" fmla="*/ 0 w 2185"/>
                <a:gd name="T19" fmla="*/ 442913 h 836"/>
                <a:gd name="T20" fmla="*/ 26975 w 2185"/>
                <a:gd name="T21" fmla="*/ 388344 h 83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185" h="836">
                  <a:moveTo>
                    <a:pt x="51" y="733"/>
                  </a:moveTo>
                  <a:lnTo>
                    <a:pt x="410" y="504"/>
                  </a:lnTo>
                  <a:lnTo>
                    <a:pt x="849" y="304"/>
                  </a:lnTo>
                  <a:lnTo>
                    <a:pt x="1285" y="135"/>
                  </a:lnTo>
                  <a:lnTo>
                    <a:pt x="1750" y="36"/>
                  </a:lnTo>
                  <a:lnTo>
                    <a:pt x="2185" y="0"/>
                  </a:lnTo>
                  <a:lnTo>
                    <a:pt x="1595" y="103"/>
                  </a:lnTo>
                  <a:lnTo>
                    <a:pt x="1105" y="236"/>
                  </a:lnTo>
                  <a:lnTo>
                    <a:pt x="667" y="437"/>
                  </a:lnTo>
                  <a:lnTo>
                    <a:pt x="0" y="836"/>
                  </a:lnTo>
                  <a:lnTo>
                    <a:pt x="51" y="73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4" name="Freeform 53"/>
            <p:cNvSpPr>
              <a:spLocks/>
            </p:cNvSpPr>
            <p:nvPr/>
          </p:nvSpPr>
          <p:spPr bwMode="auto">
            <a:xfrm>
              <a:off x="4878388" y="3409950"/>
              <a:ext cx="1060450" cy="473075"/>
            </a:xfrm>
            <a:custGeom>
              <a:avLst/>
              <a:gdLst>
                <a:gd name="T0" fmla="*/ 1047227 w 2005"/>
                <a:gd name="T1" fmla="*/ 33338 h 894"/>
                <a:gd name="T2" fmla="*/ 1035063 w 2005"/>
                <a:gd name="T3" fmla="*/ 209021 h 894"/>
                <a:gd name="T4" fmla="*/ 952025 w 2005"/>
                <a:gd name="T5" fmla="*/ 473075 h 894"/>
                <a:gd name="T6" fmla="*/ 652666 w 2005"/>
                <a:gd name="T7" fmla="*/ 369358 h 894"/>
                <a:gd name="T8" fmla="*/ 911299 w 2005"/>
                <a:gd name="T9" fmla="*/ 350308 h 894"/>
                <a:gd name="T10" fmla="*/ 612998 w 2005"/>
                <a:gd name="T11" fmla="*/ 315913 h 894"/>
                <a:gd name="T12" fmla="*/ 952025 w 2005"/>
                <a:gd name="T13" fmla="*/ 263525 h 894"/>
                <a:gd name="T14" fmla="*/ 612998 w 2005"/>
                <a:gd name="T15" fmla="*/ 247121 h 894"/>
                <a:gd name="T16" fmla="*/ 980586 w 2005"/>
                <a:gd name="T17" fmla="*/ 156633 h 894"/>
                <a:gd name="T18" fmla="*/ 612998 w 2005"/>
                <a:gd name="T19" fmla="*/ 156633 h 894"/>
                <a:gd name="T20" fmla="*/ 994337 w 2005"/>
                <a:gd name="T21" fmla="*/ 85725 h 894"/>
                <a:gd name="T22" fmla="*/ 625163 w 2005"/>
                <a:gd name="T23" fmla="*/ 85725 h 894"/>
                <a:gd name="T24" fmla="*/ 0 w 2005"/>
                <a:gd name="T25" fmla="*/ 263525 h 894"/>
                <a:gd name="T26" fmla="*/ 625163 w 2005"/>
                <a:gd name="T27" fmla="*/ 50800 h 894"/>
                <a:gd name="T28" fmla="*/ 1060450 w 2005"/>
                <a:gd name="T29" fmla="*/ 0 h 894"/>
                <a:gd name="T30" fmla="*/ 1047227 w 2005"/>
                <a:gd name="T31" fmla="*/ 33338 h 894"/>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2005" h="894">
                  <a:moveTo>
                    <a:pt x="1980" y="63"/>
                  </a:moveTo>
                  <a:lnTo>
                    <a:pt x="1957" y="395"/>
                  </a:lnTo>
                  <a:lnTo>
                    <a:pt x="1800" y="894"/>
                  </a:lnTo>
                  <a:lnTo>
                    <a:pt x="1234" y="698"/>
                  </a:lnTo>
                  <a:lnTo>
                    <a:pt x="1723" y="662"/>
                  </a:lnTo>
                  <a:lnTo>
                    <a:pt x="1159" y="597"/>
                  </a:lnTo>
                  <a:lnTo>
                    <a:pt x="1800" y="498"/>
                  </a:lnTo>
                  <a:lnTo>
                    <a:pt x="1159" y="467"/>
                  </a:lnTo>
                  <a:lnTo>
                    <a:pt x="1854" y="296"/>
                  </a:lnTo>
                  <a:lnTo>
                    <a:pt x="1159" y="296"/>
                  </a:lnTo>
                  <a:lnTo>
                    <a:pt x="1880" y="162"/>
                  </a:lnTo>
                  <a:lnTo>
                    <a:pt x="1182" y="162"/>
                  </a:lnTo>
                  <a:lnTo>
                    <a:pt x="0" y="498"/>
                  </a:lnTo>
                  <a:lnTo>
                    <a:pt x="1182" y="96"/>
                  </a:lnTo>
                  <a:lnTo>
                    <a:pt x="2005" y="0"/>
                  </a:lnTo>
                  <a:lnTo>
                    <a:pt x="1980" y="6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5" name="Freeform 54"/>
            <p:cNvSpPr>
              <a:spLocks/>
            </p:cNvSpPr>
            <p:nvPr/>
          </p:nvSpPr>
          <p:spPr bwMode="auto">
            <a:xfrm>
              <a:off x="5819775" y="2898775"/>
              <a:ext cx="106363" cy="458788"/>
            </a:xfrm>
            <a:custGeom>
              <a:avLst/>
              <a:gdLst>
                <a:gd name="T0" fmla="*/ 40544 w 202"/>
                <a:gd name="T1" fmla="*/ 35454 h 867"/>
                <a:gd name="T2" fmla="*/ 94252 w 202"/>
                <a:gd name="T3" fmla="*/ 458788 h 867"/>
                <a:gd name="T4" fmla="*/ 106363 w 202"/>
                <a:gd name="T5" fmla="*/ 175684 h 867"/>
                <a:gd name="T6" fmla="*/ 80036 w 202"/>
                <a:gd name="T7" fmla="*/ 0 h 867"/>
                <a:gd name="T8" fmla="*/ 0 w 202"/>
                <a:gd name="T9" fmla="*/ 17463 h 867"/>
                <a:gd name="T10" fmla="*/ 40544 w 202"/>
                <a:gd name="T11" fmla="*/ 35454 h 867"/>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02" h="867">
                  <a:moveTo>
                    <a:pt x="77" y="67"/>
                  </a:moveTo>
                  <a:lnTo>
                    <a:pt x="179" y="867"/>
                  </a:lnTo>
                  <a:lnTo>
                    <a:pt x="202" y="332"/>
                  </a:lnTo>
                  <a:lnTo>
                    <a:pt x="152" y="0"/>
                  </a:lnTo>
                  <a:lnTo>
                    <a:pt x="0" y="33"/>
                  </a:lnTo>
                  <a:lnTo>
                    <a:pt x="77" y="6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6" name="Freeform 55"/>
            <p:cNvSpPr>
              <a:spLocks/>
            </p:cNvSpPr>
            <p:nvPr/>
          </p:nvSpPr>
          <p:spPr bwMode="auto">
            <a:xfrm>
              <a:off x="1855788" y="4132263"/>
              <a:ext cx="4546600" cy="1319212"/>
            </a:xfrm>
            <a:custGeom>
              <a:avLst/>
              <a:gdLst>
                <a:gd name="T0" fmla="*/ 2505367 w 8591"/>
                <a:gd name="T1" fmla="*/ 69265 h 2495"/>
                <a:gd name="T2" fmla="*/ 2505367 w 8591"/>
                <a:gd name="T3" fmla="*/ 175014 h 2495"/>
                <a:gd name="T4" fmla="*/ 2778978 w 8591"/>
                <a:gd name="T5" fmla="*/ 104162 h 2495"/>
                <a:gd name="T6" fmla="*/ 3117684 w 8591"/>
                <a:gd name="T7" fmla="*/ 50759 h 2495"/>
                <a:gd name="T8" fmla="*/ 3622567 w 8591"/>
                <a:gd name="T9" fmla="*/ 104162 h 2495"/>
                <a:gd name="T10" fmla="*/ 3934283 w 8591"/>
                <a:gd name="T11" fmla="*/ 263842 h 2495"/>
                <a:gd name="T12" fmla="*/ 4277223 w 8591"/>
                <a:gd name="T13" fmla="*/ 333108 h 2495"/>
                <a:gd name="T14" fmla="*/ 4494206 w 8591"/>
                <a:gd name="T15" fmla="*/ 474811 h 2495"/>
                <a:gd name="T16" fmla="*/ 4546600 w 8591"/>
                <a:gd name="T17" fmla="*/ 650353 h 2495"/>
                <a:gd name="T18" fmla="*/ 4465099 w 8591"/>
                <a:gd name="T19" fmla="*/ 896218 h 2495"/>
                <a:gd name="T20" fmla="*/ 4302626 w 8591"/>
                <a:gd name="T21" fmla="*/ 1019415 h 2495"/>
                <a:gd name="T22" fmla="*/ 4083525 w 8591"/>
                <a:gd name="T23" fmla="*/ 1106129 h 2495"/>
                <a:gd name="T24" fmla="*/ 3866542 w 8591"/>
                <a:gd name="T25" fmla="*/ 1158474 h 2495"/>
                <a:gd name="T26" fmla="*/ 3771281 w 8591"/>
                <a:gd name="T27" fmla="*/ 1194958 h 2495"/>
                <a:gd name="T28" fmla="*/ 3675490 w 8591"/>
                <a:gd name="T29" fmla="*/ 1229326 h 2495"/>
                <a:gd name="T30" fmla="*/ 3553239 w 8591"/>
                <a:gd name="T31" fmla="*/ 1282729 h 2495"/>
                <a:gd name="T32" fmla="*/ 3431516 w 8591"/>
                <a:gd name="T33" fmla="*/ 1319212 h 2495"/>
                <a:gd name="T34" fmla="*/ 3553239 w 8591"/>
                <a:gd name="T35" fmla="*/ 1265280 h 2495"/>
                <a:gd name="T36" fmla="*/ 3647970 w 8591"/>
                <a:gd name="T37" fmla="*/ 1194958 h 2495"/>
                <a:gd name="T38" fmla="*/ 3647970 w 8591"/>
                <a:gd name="T39" fmla="*/ 1124106 h 2495"/>
                <a:gd name="T40" fmla="*/ 3662789 w 8591"/>
                <a:gd name="T41" fmla="*/ 1071761 h 2495"/>
                <a:gd name="T42" fmla="*/ 3716770 w 8591"/>
                <a:gd name="T43" fmla="*/ 1089738 h 2495"/>
                <a:gd name="T44" fmla="*/ 3783453 w 8591"/>
                <a:gd name="T45" fmla="*/ 1106129 h 2495"/>
                <a:gd name="T46" fmla="*/ 4043833 w 8591"/>
                <a:gd name="T47" fmla="*/ 1071761 h 2495"/>
                <a:gd name="T48" fmla="*/ 4371425 w 8591"/>
                <a:gd name="T49" fmla="*/ 930586 h 2495"/>
                <a:gd name="T50" fmla="*/ 4480446 w 8591"/>
                <a:gd name="T51" fmla="*/ 650353 h 2495"/>
                <a:gd name="T52" fmla="*/ 4371425 w 8591"/>
                <a:gd name="T53" fmla="*/ 438327 h 2495"/>
                <a:gd name="T54" fmla="*/ 4111574 w 8591"/>
                <a:gd name="T55" fmla="*/ 351614 h 2495"/>
                <a:gd name="T56" fmla="*/ 3840080 w 8591"/>
                <a:gd name="T57" fmla="*/ 316188 h 2495"/>
                <a:gd name="T58" fmla="*/ 3622567 w 8591"/>
                <a:gd name="T59" fmla="*/ 175014 h 2495"/>
                <a:gd name="T60" fmla="*/ 3267985 w 8591"/>
                <a:gd name="T61" fmla="*/ 104162 h 2495"/>
                <a:gd name="T62" fmla="*/ 2763101 w 8591"/>
                <a:gd name="T63" fmla="*/ 157036 h 2495"/>
                <a:gd name="T64" fmla="*/ 2368826 w 8591"/>
                <a:gd name="T65" fmla="*/ 316188 h 2495"/>
                <a:gd name="T66" fmla="*/ 2069812 w 8591"/>
                <a:gd name="T67" fmla="*/ 492788 h 2495"/>
                <a:gd name="T68" fmla="*/ 1921099 w 8591"/>
                <a:gd name="T69" fmla="*/ 615985 h 2495"/>
                <a:gd name="T70" fmla="*/ 1891991 w 8591"/>
                <a:gd name="T71" fmla="*/ 545133 h 2495"/>
                <a:gd name="T72" fmla="*/ 1797788 w 8591"/>
                <a:gd name="T73" fmla="*/ 526099 h 2495"/>
                <a:gd name="T74" fmla="*/ 1769739 w 8591"/>
                <a:gd name="T75" fmla="*/ 509708 h 2495"/>
                <a:gd name="T76" fmla="*/ 1687709 w 8591"/>
                <a:gd name="T77" fmla="*/ 455247 h 2495"/>
                <a:gd name="T78" fmla="*/ 1606737 w 8591"/>
                <a:gd name="T79" fmla="*/ 438327 h 2495"/>
                <a:gd name="T80" fmla="*/ 1526294 w 8591"/>
                <a:gd name="T81" fmla="*/ 402373 h 2495"/>
                <a:gd name="T82" fmla="*/ 1238923 w 8591"/>
                <a:gd name="T83" fmla="*/ 755044 h 2495"/>
                <a:gd name="T84" fmla="*/ 640895 w 8591"/>
                <a:gd name="T85" fmla="*/ 949092 h 2495"/>
                <a:gd name="T86" fmla="*/ 191051 w 8591"/>
                <a:gd name="T87" fmla="*/ 1212935 h 2495"/>
                <a:gd name="T88" fmla="*/ 0 w 8591"/>
                <a:gd name="T89" fmla="*/ 1300706 h 2495"/>
                <a:gd name="T90" fmla="*/ 313303 w 8591"/>
                <a:gd name="T91" fmla="*/ 1071761 h 2495"/>
                <a:gd name="T92" fmla="*/ 613376 w 8591"/>
                <a:gd name="T93" fmla="*/ 913138 h 2495"/>
                <a:gd name="T94" fmla="*/ 938851 w 8591"/>
                <a:gd name="T95" fmla="*/ 772492 h 2495"/>
                <a:gd name="T96" fmla="*/ 1211933 w 8591"/>
                <a:gd name="T97" fmla="*/ 701641 h 2495"/>
                <a:gd name="T98" fmla="*/ 1457495 w 8591"/>
                <a:gd name="T99" fmla="*/ 368005 h 2495"/>
                <a:gd name="T100" fmla="*/ 1852299 w 8591"/>
                <a:gd name="T101" fmla="*/ 140645 h 2495"/>
                <a:gd name="T102" fmla="*/ 2150784 w 8591"/>
                <a:gd name="T103" fmla="*/ 34368 h 2495"/>
                <a:gd name="T104" fmla="*/ 2491607 w 8591"/>
                <a:gd name="T105" fmla="*/ 0 h 2495"/>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8591" h="2495">
                  <a:moveTo>
                    <a:pt x="4708" y="0"/>
                  </a:moveTo>
                  <a:lnTo>
                    <a:pt x="4734" y="131"/>
                  </a:lnTo>
                  <a:lnTo>
                    <a:pt x="4682" y="266"/>
                  </a:lnTo>
                  <a:lnTo>
                    <a:pt x="4734" y="331"/>
                  </a:lnTo>
                  <a:lnTo>
                    <a:pt x="4915" y="297"/>
                  </a:lnTo>
                  <a:lnTo>
                    <a:pt x="5251" y="197"/>
                  </a:lnTo>
                  <a:lnTo>
                    <a:pt x="5559" y="131"/>
                  </a:lnTo>
                  <a:lnTo>
                    <a:pt x="5891" y="96"/>
                  </a:lnTo>
                  <a:lnTo>
                    <a:pt x="6356" y="131"/>
                  </a:lnTo>
                  <a:lnTo>
                    <a:pt x="6845" y="197"/>
                  </a:lnTo>
                  <a:lnTo>
                    <a:pt x="7280" y="398"/>
                  </a:lnTo>
                  <a:lnTo>
                    <a:pt x="7434" y="499"/>
                  </a:lnTo>
                  <a:lnTo>
                    <a:pt x="7716" y="565"/>
                  </a:lnTo>
                  <a:lnTo>
                    <a:pt x="8082" y="630"/>
                  </a:lnTo>
                  <a:lnTo>
                    <a:pt x="8334" y="761"/>
                  </a:lnTo>
                  <a:lnTo>
                    <a:pt x="8492" y="898"/>
                  </a:lnTo>
                  <a:lnTo>
                    <a:pt x="8567" y="1031"/>
                  </a:lnTo>
                  <a:lnTo>
                    <a:pt x="8591" y="1230"/>
                  </a:lnTo>
                  <a:lnTo>
                    <a:pt x="8567" y="1461"/>
                  </a:lnTo>
                  <a:lnTo>
                    <a:pt x="8437" y="1695"/>
                  </a:lnTo>
                  <a:lnTo>
                    <a:pt x="8285" y="1830"/>
                  </a:lnTo>
                  <a:lnTo>
                    <a:pt x="8130" y="1928"/>
                  </a:lnTo>
                  <a:lnTo>
                    <a:pt x="7926" y="2027"/>
                  </a:lnTo>
                  <a:lnTo>
                    <a:pt x="7716" y="2092"/>
                  </a:lnTo>
                  <a:lnTo>
                    <a:pt x="7540" y="2126"/>
                  </a:lnTo>
                  <a:lnTo>
                    <a:pt x="7306" y="2191"/>
                  </a:lnTo>
                  <a:lnTo>
                    <a:pt x="7206" y="2225"/>
                  </a:lnTo>
                  <a:lnTo>
                    <a:pt x="7126" y="2260"/>
                  </a:lnTo>
                  <a:lnTo>
                    <a:pt x="7075" y="2260"/>
                  </a:lnTo>
                  <a:lnTo>
                    <a:pt x="6945" y="2325"/>
                  </a:lnTo>
                  <a:lnTo>
                    <a:pt x="6845" y="2393"/>
                  </a:lnTo>
                  <a:lnTo>
                    <a:pt x="6714" y="2426"/>
                  </a:lnTo>
                  <a:lnTo>
                    <a:pt x="6562" y="2460"/>
                  </a:lnTo>
                  <a:lnTo>
                    <a:pt x="6484" y="2495"/>
                  </a:lnTo>
                  <a:lnTo>
                    <a:pt x="6562" y="2426"/>
                  </a:lnTo>
                  <a:lnTo>
                    <a:pt x="6714" y="2393"/>
                  </a:lnTo>
                  <a:lnTo>
                    <a:pt x="6792" y="2325"/>
                  </a:lnTo>
                  <a:lnTo>
                    <a:pt x="6893" y="2260"/>
                  </a:lnTo>
                  <a:lnTo>
                    <a:pt x="6921" y="2225"/>
                  </a:lnTo>
                  <a:lnTo>
                    <a:pt x="6893" y="2126"/>
                  </a:lnTo>
                  <a:lnTo>
                    <a:pt x="6816" y="2061"/>
                  </a:lnTo>
                  <a:lnTo>
                    <a:pt x="6921" y="2027"/>
                  </a:lnTo>
                  <a:lnTo>
                    <a:pt x="6921" y="2061"/>
                  </a:lnTo>
                  <a:lnTo>
                    <a:pt x="7023" y="2061"/>
                  </a:lnTo>
                  <a:lnTo>
                    <a:pt x="7023" y="2126"/>
                  </a:lnTo>
                  <a:lnTo>
                    <a:pt x="7149" y="2092"/>
                  </a:lnTo>
                  <a:lnTo>
                    <a:pt x="7280" y="2126"/>
                  </a:lnTo>
                  <a:lnTo>
                    <a:pt x="7641" y="2027"/>
                  </a:lnTo>
                  <a:lnTo>
                    <a:pt x="8000" y="1928"/>
                  </a:lnTo>
                  <a:lnTo>
                    <a:pt x="8260" y="1760"/>
                  </a:lnTo>
                  <a:lnTo>
                    <a:pt x="8437" y="1494"/>
                  </a:lnTo>
                  <a:lnTo>
                    <a:pt x="8466" y="1230"/>
                  </a:lnTo>
                  <a:lnTo>
                    <a:pt x="8413" y="964"/>
                  </a:lnTo>
                  <a:lnTo>
                    <a:pt x="8260" y="829"/>
                  </a:lnTo>
                  <a:lnTo>
                    <a:pt x="8024" y="696"/>
                  </a:lnTo>
                  <a:lnTo>
                    <a:pt x="7769" y="665"/>
                  </a:lnTo>
                  <a:lnTo>
                    <a:pt x="7412" y="630"/>
                  </a:lnTo>
                  <a:lnTo>
                    <a:pt x="7256" y="598"/>
                  </a:lnTo>
                  <a:lnTo>
                    <a:pt x="7103" y="465"/>
                  </a:lnTo>
                  <a:lnTo>
                    <a:pt x="6845" y="331"/>
                  </a:lnTo>
                  <a:lnTo>
                    <a:pt x="6508" y="229"/>
                  </a:lnTo>
                  <a:lnTo>
                    <a:pt x="6175" y="197"/>
                  </a:lnTo>
                  <a:lnTo>
                    <a:pt x="5658" y="229"/>
                  </a:lnTo>
                  <a:lnTo>
                    <a:pt x="5221" y="297"/>
                  </a:lnTo>
                  <a:lnTo>
                    <a:pt x="4812" y="465"/>
                  </a:lnTo>
                  <a:lnTo>
                    <a:pt x="4476" y="598"/>
                  </a:lnTo>
                  <a:lnTo>
                    <a:pt x="4169" y="761"/>
                  </a:lnTo>
                  <a:lnTo>
                    <a:pt x="3911" y="932"/>
                  </a:lnTo>
                  <a:lnTo>
                    <a:pt x="3729" y="1062"/>
                  </a:lnTo>
                  <a:lnTo>
                    <a:pt x="3630" y="1165"/>
                  </a:lnTo>
                  <a:lnTo>
                    <a:pt x="3474" y="1396"/>
                  </a:lnTo>
                  <a:lnTo>
                    <a:pt x="3575" y="1031"/>
                  </a:lnTo>
                  <a:lnTo>
                    <a:pt x="3141" y="1526"/>
                  </a:lnTo>
                  <a:lnTo>
                    <a:pt x="3397" y="995"/>
                  </a:lnTo>
                  <a:lnTo>
                    <a:pt x="2961" y="1526"/>
                  </a:lnTo>
                  <a:lnTo>
                    <a:pt x="3344" y="964"/>
                  </a:lnTo>
                  <a:lnTo>
                    <a:pt x="2805" y="1494"/>
                  </a:lnTo>
                  <a:lnTo>
                    <a:pt x="3189" y="861"/>
                  </a:lnTo>
                  <a:lnTo>
                    <a:pt x="2651" y="1428"/>
                  </a:lnTo>
                  <a:lnTo>
                    <a:pt x="3036" y="829"/>
                  </a:lnTo>
                  <a:lnTo>
                    <a:pt x="2546" y="1327"/>
                  </a:lnTo>
                  <a:lnTo>
                    <a:pt x="2884" y="761"/>
                  </a:lnTo>
                  <a:lnTo>
                    <a:pt x="2420" y="1263"/>
                  </a:lnTo>
                  <a:lnTo>
                    <a:pt x="2341" y="1428"/>
                  </a:lnTo>
                  <a:lnTo>
                    <a:pt x="1774" y="1559"/>
                  </a:lnTo>
                  <a:lnTo>
                    <a:pt x="1211" y="1795"/>
                  </a:lnTo>
                  <a:lnTo>
                    <a:pt x="695" y="2092"/>
                  </a:lnTo>
                  <a:lnTo>
                    <a:pt x="361" y="2294"/>
                  </a:lnTo>
                  <a:lnTo>
                    <a:pt x="157" y="2393"/>
                  </a:lnTo>
                  <a:lnTo>
                    <a:pt x="0" y="2460"/>
                  </a:lnTo>
                  <a:lnTo>
                    <a:pt x="285" y="2260"/>
                  </a:lnTo>
                  <a:lnTo>
                    <a:pt x="592" y="2027"/>
                  </a:lnTo>
                  <a:lnTo>
                    <a:pt x="875" y="1861"/>
                  </a:lnTo>
                  <a:lnTo>
                    <a:pt x="1159" y="1727"/>
                  </a:lnTo>
                  <a:lnTo>
                    <a:pt x="1467" y="1595"/>
                  </a:lnTo>
                  <a:lnTo>
                    <a:pt x="1774" y="1461"/>
                  </a:lnTo>
                  <a:lnTo>
                    <a:pt x="2032" y="1364"/>
                  </a:lnTo>
                  <a:lnTo>
                    <a:pt x="2290" y="1327"/>
                  </a:lnTo>
                  <a:lnTo>
                    <a:pt x="2521" y="964"/>
                  </a:lnTo>
                  <a:lnTo>
                    <a:pt x="2754" y="696"/>
                  </a:lnTo>
                  <a:lnTo>
                    <a:pt x="3061" y="499"/>
                  </a:lnTo>
                  <a:lnTo>
                    <a:pt x="3500" y="266"/>
                  </a:lnTo>
                  <a:lnTo>
                    <a:pt x="3653" y="96"/>
                  </a:lnTo>
                  <a:lnTo>
                    <a:pt x="4064" y="65"/>
                  </a:lnTo>
                  <a:lnTo>
                    <a:pt x="4503" y="31"/>
                  </a:lnTo>
                  <a:lnTo>
                    <a:pt x="4708"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7" name="Freeform 56"/>
            <p:cNvSpPr>
              <a:spLocks/>
            </p:cNvSpPr>
            <p:nvPr/>
          </p:nvSpPr>
          <p:spPr bwMode="auto">
            <a:xfrm>
              <a:off x="1774825" y="5081588"/>
              <a:ext cx="3554413" cy="1531937"/>
            </a:xfrm>
            <a:custGeom>
              <a:avLst/>
              <a:gdLst>
                <a:gd name="T0" fmla="*/ 217520 w 6716"/>
                <a:gd name="T1" fmla="*/ 370545 h 2894"/>
                <a:gd name="T2" fmla="*/ 435569 w 6716"/>
                <a:gd name="T3" fmla="*/ 264145 h 2894"/>
                <a:gd name="T4" fmla="*/ 791222 w 6716"/>
                <a:gd name="T5" fmla="*/ 140807 h 2894"/>
                <a:gd name="T6" fmla="*/ 1048965 w 6716"/>
                <a:gd name="T7" fmla="*/ 88401 h 2894"/>
                <a:gd name="T8" fmla="*/ 1171220 w 6716"/>
                <a:gd name="T9" fmla="*/ 70403 h 2894"/>
                <a:gd name="T10" fmla="*/ 1265955 w 6716"/>
                <a:gd name="T11" fmla="*/ 52935 h 2894"/>
                <a:gd name="T12" fmla="*/ 1349047 w 6716"/>
                <a:gd name="T13" fmla="*/ 34937 h 2894"/>
                <a:gd name="T14" fmla="*/ 1457013 w 6716"/>
                <a:gd name="T15" fmla="*/ 34937 h 2894"/>
                <a:gd name="T16" fmla="*/ 1524227 w 6716"/>
                <a:gd name="T17" fmla="*/ 34937 h 2894"/>
                <a:gd name="T18" fmla="*/ 1592500 w 6716"/>
                <a:gd name="T19" fmla="*/ 52935 h 2894"/>
                <a:gd name="T20" fmla="*/ 1484534 w 6716"/>
                <a:gd name="T21" fmla="*/ 140807 h 2894"/>
                <a:gd name="T22" fmla="*/ 1428963 w 6716"/>
                <a:gd name="T23" fmla="*/ 316551 h 2894"/>
                <a:gd name="T24" fmla="*/ 1524227 w 6716"/>
                <a:gd name="T25" fmla="*/ 492824 h 2894"/>
                <a:gd name="T26" fmla="*/ 1674533 w 6716"/>
                <a:gd name="T27" fmla="*/ 581755 h 2894"/>
                <a:gd name="T28" fmla="*/ 1795730 w 6716"/>
                <a:gd name="T29" fmla="*/ 615104 h 2894"/>
                <a:gd name="T30" fmla="*/ 1879351 w 6716"/>
                <a:gd name="T31" fmla="*/ 685507 h 2894"/>
                <a:gd name="T32" fmla="*/ 1988375 w 6716"/>
                <a:gd name="T33" fmla="*/ 721503 h 2894"/>
                <a:gd name="T34" fmla="*/ 2082581 w 6716"/>
                <a:gd name="T35" fmla="*/ 757499 h 2894"/>
                <a:gd name="T36" fmla="*/ 2220185 w 6716"/>
                <a:gd name="T37" fmla="*/ 791907 h 2894"/>
                <a:gd name="T38" fmla="*/ 2328680 w 6716"/>
                <a:gd name="T39" fmla="*/ 810434 h 2894"/>
                <a:gd name="T40" fmla="*/ 2422886 w 6716"/>
                <a:gd name="T41" fmla="*/ 810434 h 2894"/>
                <a:gd name="T42" fmla="*/ 2532440 w 6716"/>
                <a:gd name="T43" fmla="*/ 810434 h 2894"/>
                <a:gd name="T44" fmla="*/ 2709208 w 6716"/>
                <a:gd name="T45" fmla="*/ 791907 h 2894"/>
                <a:gd name="T46" fmla="*/ 2981769 w 6716"/>
                <a:gd name="T47" fmla="*/ 705093 h 2894"/>
                <a:gd name="T48" fmla="*/ 3075975 w 6716"/>
                <a:gd name="T49" fmla="*/ 633631 h 2894"/>
                <a:gd name="T50" fmla="*/ 3227339 w 6716"/>
                <a:gd name="T51" fmla="*/ 581755 h 2894"/>
                <a:gd name="T52" fmla="*/ 3240570 w 6716"/>
                <a:gd name="T53" fmla="*/ 492824 h 2894"/>
                <a:gd name="T54" fmla="*/ 3117256 w 6716"/>
                <a:gd name="T55" fmla="*/ 440948 h 2894"/>
                <a:gd name="T56" fmla="*/ 3104025 w 6716"/>
                <a:gd name="T57" fmla="*/ 405482 h 2894"/>
                <a:gd name="T58" fmla="*/ 3186587 w 6716"/>
                <a:gd name="T59" fmla="*/ 405482 h 2894"/>
                <a:gd name="T60" fmla="*/ 3254331 w 6716"/>
                <a:gd name="T61" fmla="*/ 422950 h 2894"/>
                <a:gd name="T62" fmla="*/ 3334776 w 6716"/>
                <a:gd name="T63" fmla="*/ 456299 h 2894"/>
                <a:gd name="T64" fmla="*/ 3390347 w 6716"/>
                <a:gd name="T65" fmla="*/ 509763 h 2894"/>
                <a:gd name="T66" fmla="*/ 3418397 w 6716"/>
                <a:gd name="T67" fmla="*/ 405482 h 2894"/>
                <a:gd name="T68" fmla="*/ 3485082 w 6716"/>
                <a:gd name="T69" fmla="*/ 492824 h 2894"/>
                <a:gd name="T70" fmla="*/ 3374999 w 6716"/>
                <a:gd name="T71" fmla="*/ 581755 h 2894"/>
                <a:gd name="T72" fmla="*/ 3294024 w 6716"/>
                <a:gd name="T73" fmla="*/ 615104 h 2894"/>
                <a:gd name="T74" fmla="*/ 3075975 w 6716"/>
                <a:gd name="T75" fmla="*/ 705093 h 2894"/>
                <a:gd name="T76" fmla="*/ 3172827 w 6716"/>
                <a:gd name="T77" fmla="*/ 1057640 h 2894"/>
                <a:gd name="T78" fmla="*/ 3362826 w 6716"/>
                <a:gd name="T79" fmla="*/ 1320727 h 2894"/>
                <a:gd name="T80" fmla="*/ 3554413 w 6716"/>
                <a:gd name="T81" fmla="*/ 1496471 h 2894"/>
                <a:gd name="T82" fmla="*/ 3390347 w 6716"/>
                <a:gd name="T83" fmla="*/ 1444065 h 2894"/>
                <a:gd name="T84" fmla="*/ 3144777 w 6716"/>
                <a:gd name="T85" fmla="*/ 1231796 h 2894"/>
                <a:gd name="T86" fmla="*/ 2886505 w 6716"/>
                <a:gd name="T87" fmla="*/ 1074050 h 2894"/>
                <a:gd name="T88" fmla="*/ 2653637 w 6716"/>
                <a:gd name="T89" fmla="*/ 1003117 h 2894"/>
                <a:gd name="T90" fmla="*/ 2559431 w 6716"/>
                <a:gd name="T91" fmla="*/ 897247 h 2894"/>
                <a:gd name="T92" fmla="*/ 2097929 w 6716"/>
                <a:gd name="T93" fmla="*/ 897247 h 2894"/>
                <a:gd name="T94" fmla="*/ 1795730 w 6716"/>
                <a:gd name="T95" fmla="*/ 810434 h 2894"/>
                <a:gd name="T96" fmla="*/ 1443782 w 6716"/>
                <a:gd name="T97" fmla="*/ 509763 h 2894"/>
                <a:gd name="T98" fmla="*/ 1333169 w 6716"/>
                <a:gd name="T99" fmla="*/ 316551 h 2894"/>
                <a:gd name="T100" fmla="*/ 1075956 w 6716"/>
                <a:gd name="T101" fmla="*/ 209622 h 2894"/>
                <a:gd name="T102" fmla="*/ 761584 w 6716"/>
                <a:gd name="T103" fmla="*/ 227620 h 2894"/>
                <a:gd name="T104" fmla="*/ 463619 w 6716"/>
                <a:gd name="T105" fmla="*/ 316551 h 2894"/>
                <a:gd name="T106" fmla="*/ 109025 w 6716"/>
                <a:gd name="T107" fmla="*/ 456299 h 2894"/>
                <a:gd name="T108" fmla="*/ 0 w 6716"/>
                <a:gd name="T109" fmla="*/ 456299 h 2894"/>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6716" h="2894">
                  <a:moveTo>
                    <a:pt x="206" y="799"/>
                  </a:moveTo>
                  <a:lnTo>
                    <a:pt x="411" y="700"/>
                  </a:lnTo>
                  <a:lnTo>
                    <a:pt x="590" y="598"/>
                  </a:lnTo>
                  <a:lnTo>
                    <a:pt x="823" y="499"/>
                  </a:lnTo>
                  <a:lnTo>
                    <a:pt x="1157" y="367"/>
                  </a:lnTo>
                  <a:lnTo>
                    <a:pt x="1495" y="266"/>
                  </a:lnTo>
                  <a:lnTo>
                    <a:pt x="1774" y="196"/>
                  </a:lnTo>
                  <a:lnTo>
                    <a:pt x="1982" y="167"/>
                  </a:lnTo>
                  <a:lnTo>
                    <a:pt x="2135" y="100"/>
                  </a:lnTo>
                  <a:lnTo>
                    <a:pt x="2213" y="133"/>
                  </a:lnTo>
                  <a:lnTo>
                    <a:pt x="2316" y="66"/>
                  </a:lnTo>
                  <a:lnTo>
                    <a:pt x="2392" y="100"/>
                  </a:lnTo>
                  <a:lnTo>
                    <a:pt x="2472" y="35"/>
                  </a:lnTo>
                  <a:lnTo>
                    <a:pt x="2549" y="66"/>
                  </a:lnTo>
                  <a:lnTo>
                    <a:pt x="2600" y="35"/>
                  </a:lnTo>
                  <a:lnTo>
                    <a:pt x="2753" y="66"/>
                  </a:lnTo>
                  <a:lnTo>
                    <a:pt x="2805" y="0"/>
                  </a:lnTo>
                  <a:lnTo>
                    <a:pt x="2880" y="66"/>
                  </a:lnTo>
                  <a:lnTo>
                    <a:pt x="2984" y="35"/>
                  </a:lnTo>
                  <a:lnTo>
                    <a:pt x="3009" y="100"/>
                  </a:lnTo>
                  <a:lnTo>
                    <a:pt x="2854" y="167"/>
                  </a:lnTo>
                  <a:lnTo>
                    <a:pt x="2805" y="266"/>
                  </a:lnTo>
                  <a:lnTo>
                    <a:pt x="2728" y="430"/>
                  </a:lnTo>
                  <a:lnTo>
                    <a:pt x="2700" y="598"/>
                  </a:lnTo>
                  <a:lnTo>
                    <a:pt x="2753" y="766"/>
                  </a:lnTo>
                  <a:lnTo>
                    <a:pt x="2880" y="931"/>
                  </a:lnTo>
                  <a:lnTo>
                    <a:pt x="3137" y="1162"/>
                  </a:lnTo>
                  <a:lnTo>
                    <a:pt x="3164" y="1099"/>
                  </a:lnTo>
                  <a:lnTo>
                    <a:pt x="3343" y="1263"/>
                  </a:lnTo>
                  <a:lnTo>
                    <a:pt x="3393" y="1162"/>
                  </a:lnTo>
                  <a:lnTo>
                    <a:pt x="3498" y="1332"/>
                  </a:lnTo>
                  <a:lnTo>
                    <a:pt x="3551" y="1295"/>
                  </a:lnTo>
                  <a:lnTo>
                    <a:pt x="3706" y="1431"/>
                  </a:lnTo>
                  <a:lnTo>
                    <a:pt x="3757" y="1363"/>
                  </a:lnTo>
                  <a:lnTo>
                    <a:pt x="3883" y="1496"/>
                  </a:lnTo>
                  <a:lnTo>
                    <a:pt x="3935" y="1431"/>
                  </a:lnTo>
                  <a:lnTo>
                    <a:pt x="4139" y="1563"/>
                  </a:lnTo>
                  <a:lnTo>
                    <a:pt x="4195" y="1496"/>
                  </a:lnTo>
                  <a:lnTo>
                    <a:pt x="4349" y="1597"/>
                  </a:lnTo>
                  <a:lnTo>
                    <a:pt x="4400" y="1531"/>
                  </a:lnTo>
                  <a:lnTo>
                    <a:pt x="4530" y="1563"/>
                  </a:lnTo>
                  <a:lnTo>
                    <a:pt x="4578" y="1531"/>
                  </a:lnTo>
                  <a:lnTo>
                    <a:pt x="4680" y="1563"/>
                  </a:lnTo>
                  <a:lnTo>
                    <a:pt x="4785" y="1531"/>
                  </a:lnTo>
                  <a:lnTo>
                    <a:pt x="4966" y="1531"/>
                  </a:lnTo>
                  <a:lnTo>
                    <a:pt x="5119" y="1496"/>
                  </a:lnTo>
                  <a:lnTo>
                    <a:pt x="5375" y="1463"/>
                  </a:lnTo>
                  <a:lnTo>
                    <a:pt x="5634" y="1332"/>
                  </a:lnTo>
                  <a:lnTo>
                    <a:pt x="5713" y="1230"/>
                  </a:lnTo>
                  <a:lnTo>
                    <a:pt x="5812" y="1197"/>
                  </a:lnTo>
                  <a:lnTo>
                    <a:pt x="5970" y="1162"/>
                  </a:lnTo>
                  <a:lnTo>
                    <a:pt x="6098" y="1099"/>
                  </a:lnTo>
                  <a:lnTo>
                    <a:pt x="6173" y="997"/>
                  </a:lnTo>
                  <a:lnTo>
                    <a:pt x="6123" y="931"/>
                  </a:lnTo>
                  <a:lnTo>
                    <a:pt x="5995" y="862"/>
                  </a:lnTo>
                  <a:lnTo>
                    <a:pt x="5890" y="833"/>
                  </a:lnTo>
                  <a:lnTo>
                    <a:pt x="5739" y="833"/>
                  </a:lnTo>
                  <a:lnTo>
                    <a:pt x="5865" y="766"/>
                  </a:lnTo>
                  <a:lnTo>
                    <a:pt x="5942" y="799"/>
                  </a:lnTo>
                  <a:lnTo>
                    <a:pt x="6021" y="766"/>
                  </a:lnTo>
                  <a:lnTo>
                    <a:pt x="6045" y="833"/>
                  </a:lnTo>
                  <a:lnTo>
                    <a:pt x="6149" y="799"/>
                  </a:lnTo>
                  <a:lnTo>
                    <a:pt x="6173" y="898"/>
                  </a:lnTo>
                  <a:lnTo>
                    <a:pt x="6301" y="862"/>
                  </a:lnTo>
                  <a:lnTo>
                    <a:pt x="6279" y="931"/>
                  </a:lnTo>
                  <a:lnTo>
                    <a:pt x="6406" y="963"/>
                  </a:lnTo>
                  <a:lnTo>
                    <a:pt x="6485" y="862"/>
                  </a:lnTo>
                  <a:lnTo>
                    <a:pt x="6459" y="766"/>
                  </a:lnTo>
                  <a:lnTo>
                    <a:pt x="6585" y="799"/>
                  </a:lnTo>
                  <a:lnTo>
                    <a:pt x="6585" y="931"/>
                  </a:lnTo>
                  <a:lnTo>
                    <a:pt x="6510" y="1032"/>
                  </a:lnTo>
                  <a:lnTo>
                    <a:pt x="6377" y="1099"/>
                  </a:lnTo>
                  <a:lnTo>
                    <a:pt x="6301" y="1099"/>
                  </a:lnTo>
                  <a:lnTo>
                    <a:pt x="6224" y="1162"/>
                  </a:lnTo>
                  <a:lnTo>
                    <a:pt x="6070" y="1230"/>
                  </a:lnTo>
                  <a:lnTo>
                    <a:pt x="5812" y="1332"/>
                  </a:lnTo>
                  <a:lnTo>
                    <a:pt x="5812" y="1695"/>
                  </a:lnTo>
                  <a:lnTo>
                    <a:pt x="5995" y="1998"/>
                  </a:lnTo>
                  <a:lnTo>
                    <a:pt x="6203" y="2262"/>
                  </a:lnTo>
                  <a:lnTo>
                    <a:pt x="6354" y="2495"/>
                  </a:lnTo>
                  <a:lnTo>
                    <a:pt x="6558" y="2695"/>
                  </a:lnTo>
                  <a:lnTo>
                    <a:pt x="6716" y="2827"/>
                  </a:lnTo>
                  <a:lnTo>
                    <a:pt x="6638" y="2894"/>
                  </a:lnTo>
                  <a:lnTo>
                    <a:pt x="6406" y="2728"/>
                  </a:lnTo>
                  <a:lnTo>
                    <a:pt x="6149" y="2560"/>
                  </a:lnTo>
                  <a:lnTo>
                    <a:pt x="5942" y="2327"/>
                  </a:lnTo>
                  <a:lnTo>
                    <a:pt x="5685" y="2161"/>
                  </a:lnTo>
                  <a:lnTo>
                    <a:pt x="5454" y="2029"/>
                  </a:lnTo>
                  <a:lnTo>
                    <a:pt x="5195" y="1960"/>
                  </a:lnTo>
                  <a:lnTo>
                    <a:pt x="5014" y="1895"/>
                  </a:lnTo>
                  <a:lnTo>
                    <a:pt x="4916" y="1797"/>
                  </a:lnTo>
                  <a:lnTo>
                    <a:pt x="4836" y="1695"/>
                  </a:lnTo>
                  <a:lnTo>
                    <a:pt x="4349" y="1662"/>
                  </a:lnTo>
                  <a:lnTo>
                    <a:pt x="3964" y="1695"/>
                  </a:lnTo>
                  <a:lnTo>
                    <a:pt x="3679" y="1630"/>
                  </a:lnTo>
                  <a:lnTo>
                    <a:pt x="3393" y="1531"/>
                  </a:lnTo>
                  <a:lnTo>
                    <a:pt x="2984" y="1263"/>
                  </a:lnTo>
                  <a:lnTo>
                    <a:pt x="2728" y="963"/>
                  </a:lnTo>
                  <a:lnTo>
                    <a:pt x="2600" y="732"/>
                  </a:lnTo>
                  <a:lnTo>
                    <a:pt x="2519" y="598"/>
                  </a:lnTo>
                  <a:lnTo>
                    <a:pt x="2366" y="465"/>
                  </a:lnTo>
                  <a:lnTo>
                    <a:pt x="2033" y="396"/>
                  </a:lnTo>
                  <a:lnTo>
                    <a:pt x="1697" y="396"/>
                  </a:lnTo>
                  <a:lnTo>
                    <a:pt x="1439" y="430"/>
                  </a:lnTo>
                  <a:lnTo>
                    <a:pt x="1134" y="499"/>
                  </a:lnTo>
                  <a:lnTo>
                    <a:pt x="876" y="598"/>
                  </a:lnTo>
                  <a:lnTo>
                    <a:pt x="464" y="766"/>
                  </a:lnTo>
                  <a:lnTo>
                    <a:pt x="206" y="862"/>
                  </a:lnTo>
                  <a:lnTo>
                    <a:pt x="80" y="898"/>
                  </a:lnTo>
                  <a:lnTo>
                    <a:pt x="0" y="862"/>
                  </a:lnTo>
                  <a:lnTo>
                    <a:pt x="206" y="79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8" name="Freeform 57"/>
            <p:cNvSpPr>
              <a:spLocks/>
            </p:cNvSpPr>
            <p:nvPr/>
          </p:nvSpPr>
          <p:spPr bwMode="auto">
            <a:xfrm>
              <a:off x="3925888" y="4289425"/>
              <a:ext cx="1701800" cy="439738"/>
            </a:xfrm>
            <a:custGeom>
              <a:avLst/>
              <a:gdLst>
                <a:gd name="T0" fmla="*/ 80988 w 3215"/>
                <a:gd name="T1" fmla="*/ 335617 h 832"/>
                <a:gd name="T2" fmla="*/ 313364 w 3215"/>
                <a:gd name="T3" fmla="*/ 194500 h 832"/>
                <a:gd name="T4" fmla="*/ 626728 w 3215"/>
                <a:gd name="T5" fmla="*/ 70295 h 832"/>
                <a:gd name="T6" fmla="*/ 843754 w 3215"/>
                <a:gd name="T7" fmla="*/ 17970 h 832"/>
                <a:gd name="T8" fmla="*/ 1061309 w 3215"/>
                <a:gd name="T9" fmla="*/ 0 h 832"/>
                <a:gd name="T10" fmla="*/ 1280982 w 3215"/>
                <a:gd name="T11" fmla="*/ 17970 h 832"/>
                <a:gd name="T12" fmla="*/ 1471012 w 3215"/>
                <a:gd name="T13" fmla="*/ 53382 h 832"/>
                <a:gd name="T14" fmla="*/ 1593287 w 3215"/>
                <a:gd name="T15" fmla="*/ 123148 h 832"/>
                <a:gd name="T16" fmla="*/ 1701800 w 3215"/>
                <a:gd name="T17" fmla="*/ 194500 h 832"/>
                <a:gd name="T18" fmla="*/ 1553058 w 3215"/>
                <a:gd name="T19" fmla="*/ 210884 h 832"/>
                <a:gd name="T20" fmla="*/ 1537707 w 3215"/>
                <a:gd name="T21" fmla="*/ 176001 h 832"/>
                <a:gd name="T22" fmla="*/ 1415432 w 3215"/>
                <a:gd name="T23" fmla="*/ 210884 h 832"/>
                <a:gd name="T24" fmla="*/ 1483716 w 3215"/>
                <a:gd name="T25" fmla="*/ 141646 h 832"/>
                <a:gd name="T26" fmla="*/ 1347677 w 3215"/>
                <a:gd name="T27" fmla="*/ 210884 h 832"/>
                <a:gd name="T28" fmla="*/ 1403257 w 3215"/>
                <a:gd name="T29" fmla="*/ 141646 h 832"/>
                <a:gd name="T30" fmla="*/ 1239164 w 3215"/>
                <a:gd name="T31" fmla="*/ 194500 h 832"/>
                <a:gd name="T32" fmla="*/ 1319623 w 3215"/>
                <a:gd name="T33" fmla="*/ 123148 h 832"/>
                <a:gd name="T34" fmla="*/ 1171939 w 3215"/>
                <a:gd name="T35" fmla="*/ 176001 h 832"/>
                <a:gd name="T36" fmla="*/ 1239164 w 3215"/>
                <a:gd name="T37" fmla="*/ 88793 h 832"/>
                <a:gd name="T38" fmla="*/ 1048076 w 3215"/>
                <a:gd name="T39" fmla="*/ 194500 h 832"/>
                <a:gd name="T40" fmla="*/ 1142826 w 3215"/>
                <a:gd name="T41" fmla="*/ 88793 h 832"/>
                <a:gd name="T42" fmla="*/ 966030 w 3215"/>
                <a:gd name="T43" fmla="*/ 176001 h 832"/>
                <a:gd name="T44" fmla="*/ 1048076 w 3215"/>
                <a:gd name="T45" fmla="*/ 70295 h 832"/>
                <a:gd name="T46" fmla="*/ 898275 w 3215"/>
                <a:gd name="T47" fmla="*/ 194500 h 832"/>
                <a:gd name="T48" fmla="*/ 993555 w 3215"/>
                <a:gd name="T49" fmla="*/ 70295 h 832"/>
                <a:gd name="T50" fmla="*/ 762766 w 3215"/>
                <a:gd name="T51" fmla="*/ 228854 h 832"/>
                <a:gd name="T52" fmla="*/ 872338 w 3215"/>
                <a:gd name="T53" fmla="*/ 88793 h 832"/>
                <a:gd name="T54" fmla="*/ 626728 w 3215"/>
                <a:gd name="T55" fmla="*/ 245239 h 832"/>
                <a:gd name="T56" fmla="*/ 789762 w 3215"/>
                <a:gd name="T57" fmla="*/ 70295 h 832"/>
                <a:gd name="T58" fmla="*/ 543623 w 3215"/>
                <a:gd name="T59" fmla="*/ 264794 h 832"/>
                <a:gd name="T60" fmla="*/ 665899 w 3215"/>
                <a:gd name="T61" fmla="*/ 106763 h 832"/>
                <a:gd name="T62" fmla="*/ 435640 w 3215"/>
                <a:gd name="T63" fmla="*/ 281179 h 832"/>
                <a:gd name="T64" fmla="*/ 518215 w 3215"/>
                <a:gd name="T65" fmla="*/ 159088 h 832"/>
                <a:gd name="T66" fmla="*/ 313364 w 3215"/>
                <a:gd name="T67" fmla="*/ 335617 h 832"/>
                <a:gd name="T68" fmla="*/ 367885 w 3215"/>
                <a:gd name="T69" fmla="*/ 228854 h 832"/>
                <a:gd name="T70" fmla="*/ 218084 w 3215"/>
                <a:gd name="T71" fmla="*/ 368915 h 832"/>
                <a:gd name="T72" fmla="*/ 218084 w 3215"/>
                <a:gd name="T73" fmla="*/ 317647 h 832"/>
                <a:gd name="T74" fmla="*/ 80988 w 3215"/>
                <a:gd name="T75" fmla="*/ 439738 h 832"/>
                <a:gd name="T76" fmla="*/ 95809 w 3215"/>
                <a:gd name="T77" fmla="*/ 368915 h 832"/>
                <a:gd name="T78" fmla="*/ 0 w 3215"/>
                <a:gd name="T79" fmla="*/ 439738 h 832"/>
                <a:gd name="T80" fmla="*/ 80988 w 3215"/>
                <a:gd name="T81" fmla="*/ 335617 h 832"/>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3215" h="832">
                  <a:moveTo>
                    <a:pt x="153" y="635"/>
                  </a:moveTo>
                  <a:lnTo>
                    <a:pt x="592" y="368"/>
                  </a:lnTo>
                  <a:lnTo>
                    <a:pt x="1184" y="133"/>
                  </a:lnTo>
                  <a:lnTo>
                    <a:pt x="1594" y="34"/>
                  </a:lnTo>
                  <a:lnTo>
                    <a:pt x="2005" y="0"/>
                  </a:lnTo>
                  <a:lnTo>
                    <a:pt x="2420" y="34"/>
                  </a:lnTo>
                  <a:lnTo>
                    <a:pt x="2779" y="101"/>
                  </a:lnTo>
                  <a:lnTo>
                    <a:pt x="3010" y="233"/>
                  </a:lnTo>
                  <a:lnTo>
                    <a:pt x="3215" y="368"/>
                  </a:lnTo>
                  <a:lnTo>
                    <a:pt x="2934" y="399"/>
                  </a:lnTo>
                  <a:lnTo>
                    <a:pt x="2905" y="333"/>
                  </a:lnTo>
                  <a:lnTo>
                    <a:pt x="2674" y="399"/>
                  </a:lnTo>
                  <a:lnTo>
                    <a:pt x="2803" y="268"/>
                  </a:lnTo>
                  <a:lnTo>
                    <a:pt x="2546" y="399"/>
                  </a:lnTo>
                  <a:lnTo>
                    <a:pt x="2651" y="268"/>
                  </a:lnTo>
                  <a:lnTo>
                    <a:pt x="2341" y="368"/>
                  </a:lnTo>
                  <a:lnTo>
                    <a:pt x="2493" y="233"/>
                  </a:lnTo>
                  <a:lnTo>
                    <a:pt x="2214" y="333"/>
                  </a:lnTo>
                  <a:lnTo>
                    <a:pt x="2341" y="168"/>
                  </a:lnTo>
                  <a:lnTo>
                    <a:pt x="1980" y="368"/>
                  </a:lnTo>
                  <a:lnTo>
                    <a:pt x="2159" y="168"/>
                  </a:lnTo>
                  <a:lnTo>
                    <a:pt x="1825" y="333"/>
                  </a:lnTo>
                  <a:lnTo>
                    <a:pt x="1980" y="133"/>
                  </a:lnTo>
                  <a:lnTo>
                    <a:pt x="1697" y="368"/>
                  </a:lnTo>
                  <a:lnTo>
                    <a:pt x="1877" y="133"/>
                  </a:lnTo>
                  <a:lnTo>
                    <a:pt x="1441" y="433"/>
                  </a:lnTo>
                  <a:lnTo>
                    <a:pt x="1648" y="168"/>
                  </a:lnTo>
                  <a:lnTo>
                    <a:pt x="1184" y="464"/>
                  </a:lnTo>
                  <a:lnTo>
                    <a:pt x="1492" y="133"/>
                  </a:lnTo>
                  <a:lnTo>
                    <a:pt x="1027" y="501"/>
                  </a:lnTo>
                  <a:lnTo>
                    <a:pt x="1258" y="202"/>
                  </a:lnTo>
                  <a:lnTo>
                    <a:pt x="823" y="532"/>
                  </a:lnTo>
                  <a:lnTo>
                    <a:pt x="979" y="301"/>
                  </a:lnTo>
                  <a:lnTo>
                    <a:pt x="592" y="635"/>
                  </a:lnTo>
                  <a:lnTo>
                    <a:pt x="695" y="433"/>
                  </a:lnTo>
                  <a:lnTo>
                    <a:pt x="412" y="698"/>
                  </a:lnTo>
                  <a:lnTo>
                    <a:pt x="412" y="601"/>
                  </a:lnTo>
                  <a:lnTo>
                    <a:pt x="153" y="832"/>
                  </a:lnTo>
                  <a:lnTo>
                    <a:pt x="181" y="698"/>
                  </a:lnTo>
                  <a:lnTo>
                    <a:pt x="0" y="832"/>
                  </a:lnTo>
                  <a:lnTo>
                    <a:pt x="153" y="63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9" name="Freeform 58"/>
            <p:cNvSpPr>
              <a:spLocks/>
            </p:cNvSpPr>
            <p:nvPr/>
          </p:nvSpPr>
          <p:spPr bwMode="auto">
            <a:xfrm>
              <a:off x="5638800" y="4500563"/>
              <a:ext cx="192088" cy="176212"/>
            </a:xfrm>
            <a:custGeom>
              <a:avLst/>
              <a:gdLst>
                <a:gd name="T0" fmla="*/ 83309 w 362"/>
                <a:gd name="T1" fmla="*/ 0 h 335"/>
                <a:gd name="T2" fmla="*/ 30246 w 362"/>
                <a:gd name="T3" fmla="*/ 17884 h 335"/>
                <a:gd name="T4" fmla="*/ 0 w 362"/>
                <a:gd name="T5" fmla="*/ 53653 h 335"/>
                <a:gd name="T6" fmla="*/ 56777 w 362"/>
                <a:gd name="T7" fmla="*/ 86791 h 335"/>
                <a:gd name="T8" fmla="*/ 0 w 362"/>
                <a:gd name="T9" fmla="*/ 106253 h 335"/>
                <a:gd name="T10" fmla="*/ 14858 w 362"/>
                <a:gd name="T11" fmla="*/ 140970 h 335"/>
                <a:gd name="T12" fmla="*/ 56777 w 362"/>
                <a:gd name="T13" fmla="*/ 176212 h 335"/>
                <a:gd name="T14" fmla="*/ 111432 w 362"/>
                <a:gd name="T15" fmla="*/ 176212 h 335"/>
                <a:gd name="T16" fmla="*/ 151230 w 362"/>
                <a:gd name="T17" fmla="*/ 157276 h 335"/>
                <a:gd name="T18" fmla="*/ 123637 w 362"/>
                <a:gd name="T19" fmla="*/ 124137 h 335"/>
                <a:gd name="T20" fmla="*/ 83309 w 362"/>
                <a:gd name="T21" fmla="*/ 140970 h 335"/>
                <a:gd name="T22" fmla="*/ 56777 w 362"/>
                <a:gd name="T23" fmla="*/ 106253 h 335"/>
                <a:gd name="T24" fmla="*/ 69513 w 362"/>
                <a:gd name="T25" fmla="*/ 69959 h 335"/>
                <a:gd name="T26" fmla="*/ 111432 w 362"/>
                <a:gd name="T27" fmla="*/ 69959 h 335"/>
                <a:gd name="T28" fmla="*/ 139556 w 362"/>
                <a:gd name="T29" fmla="*/ 86791 h 335"/>
                <a:gd name="T30" fmla="*/ 139556 w 362"/>
                <a:gd name="T31" fmla="*/ 106253 h 335"/>
                <a:gd name="T32" fmla="*/ 192088 w 362"/>
                <a:gd name="T33" fmla="*/ 86791 h 335"/>
                <a:gd name="T34" fmla="*/ 192088 w 362"/>
                <a:gd name="T35" fmla="*/ 34190 h 335"/>
                <a:gd name="T36" fmla="*/ 151230 w 362"/>
                <a:gd name="T37" fmla="*/ 0 h 335"/>
                <a:gd name="T38" fmla="*/ 83309 w 362"/>
                <a:gd name="T39" fmla="*/ 0 h 335"/>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362" h="335">
                  <a:moveTo>
                    <a:pt x="157" y="0"/>
                  </a:moveTo>
                  <a:lnTo>
                    <a:pt x="57" y="34"/>
                  </a:lnTo>
                  <a:lnTo>
                    <a:pt x="0" y="102"/>
                  </a:lnTo>
                  <a:lnTo>
                    <a:pt x="107" y="165"/>
                  </a:lnTo>
                  <a:lnTo>
                    <a:pt x="0" y="202"/>
                  </a:lnTo>
                  <a:lnTo>
                    <a:pt x="28" y="268"/>
                  </a:lnTo>
                  <a:lnTo>
                    <a:pt x="107" y="335"/>
                  </a:lnTo>
                  <a:lnTo>
                    <a:pt x="210" y="335"/>
                  </a:lnTo>
                  <a:lnTo>
                    <a:pt x="285" y="299"/>
                  </a:lnTo>
                  <a:lnTo>
                    <a:pt x="233" y="236"/>
                  </a:lnTo>
                  <a:lnTo>
                    <a:pt x="157" y="268"/>
                  </a:lnTo>
                  <a:lnTo>
                    <a:pt x="107" y="202"/>
                  </a:lnTo>
                  <a:lnTo>
                    <a:pt x="131" y="133"/>
                  </a:lnTo>
                  <a:lnTo>
                    <a:pt x="210" y="133"/>
                  </a:lnTo>
                  <a:lnTo>
                    <a:pt x="263" y="165"/>
                  </a:lnTo>
                  <a:lnTo>
                    <a:pt x="263" y="202"/>
                  </a:lnTo>
                  <a:lnTo>
                    <a:pt x="362" y="165"/>
                  </a:lnTo>
                  <a:lnTo>
                    <a:pt x="362" y="65"/>
                  </a:lnTo>
                  <a:lnTo>
                    <a:pt x="285" y="0"/>
                  </a:lnTo>
                  <a:lnTo>
                    <a:pt x="15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0" name="Freeform 59"/>
            <p:cNvSpPr>
              <a:spLocks/>
            </p:cNvSpPr>
            <p:nvPr/>
          </p:nvSpPr>
          <p:spPr bwMode="auto">
            <a:xfrm>
              <a:off x="5478463" y="4676775"/>
              <a:ext cx="815975" cy="508000"/>
            </a:xfrm>
            <a:custGeom>
              <a:avLst/>
              <a:gdLst>
                <a:gd name="T0" fmla="*/ 160971 w 1541"/>
                <a:gd name="T1" fmla="*/ 508000 h 960"/>
                <a:gd name="T2" fmla="*/ 339945 w 1541"/>
                <a:gd name="T3" fmla="*/ 508000 h 960"/>
                <a:gd name="T4" fmla="*/ 516802 w 1541"/>
                <a:gd name="T5" fmla="*/ 457200 h 960"/>
                <a:gd name="T6" fmla="*/ 666124 w 1541"/>
                <a:gd name="T7" fmla="*/ 368300 h 960"/>
                <a:gd name="T8" fmla="*/ 762494 w 1541"/>
                <a:gd name="T9" fmla="*/ 279400 h 960"/>
                <a:gd name="T10" fmla="*/ 802737 w 1541"/>
                <a:gd name="T11" fmla="*/ 176213 h 960"/>
                <a:gd name="T12" fmla="*/ 815975 w 1541"/>
                <a:gd name="T13" fmla="*/ 87842 h 960"/>
                <a:gd name="T14" fmla="*/ 802737 w 1541"/>
                <a:gd name="T15" fmla="*/ 16404 h 960"/>
                <a:gd name="T16" fmla="*/ 776262 w 1541"/>
                <a:gd name="T17" fmla="*/ 51858 h 960"/>
                <a:gd name="T18" fmla="*/ 720663 w 1541"/>
                <a:gd name="T19" fmla="*/ 33867 h 960"/>
                <a:gd name="T20" fmla="*/ 680420 w 1541"/>
                <a:gd name="T21" fmla="*/ 0 h 960"/>
                <a:gd name="T22" fmla="*/ 749257 w 1541"/>
                <a:gd name="T23" fmla="*/ 105304 h 960"/>
                <a:gd name="T24" fmla="*/ 611584 w 1541"/>
                <a:gd name="T25" fmla="*/ 51858 h 960"/>
                <a:gd name="T26" fmla="*/ 733901 w 1541"/>
                <a:gd name="T27" fmla="*/ 156633 h 960"/>
                <a:gd name="T28" fmla="*/ 556515 w 1541"/>
                <a:gd name="T29" fmla="*/ 105304 h 960"/>
                <a:gd name="T30" fmla="*/ 706896 w 1541"/>
                <a:gd name="T31" fmla="*/ 227542 h 960"/>
                <a:gd name="T32" fmla="*/ 503564 w 1541"/>
                <a:gd name="T33" fmla="*/ 156633 h 960"/>
                <a:gd name="T34" fmla="*/ 666124 w 1541"/>
                <a:gd name="T35" fmla="*/ 279400 h 960"/>
                <a:gd name="T36" fmla="*/ 435787 w 1541"/>
                <a:gd name="T37" fmla="*/ 193146 h 960"/>
                <a:gd name="T38" fmla="*/ 599405 w 1541"/>
                <a:gd name="T39" fmla="*/ 332846 h 960"/>
                <a:gd name="T40" fmla="*/ 368009 w 1541"/>
                <a:gd name="T41" fmla="*/ 245004 h 960"/>
                <a:gd name="T42" fmla="*/ 556515 w 1541"/>
                <a:gd name="T43" fmla="*/ 368300 h 960"/>
                <a:gd name="T44" fmla="*/ 272168 w 1541"/>
                <a:gd name="T45" fmla="*/ 279400 h 960"/>
                <a:gd name="T46" fmla="*/ 489267 w 1541"/>
                <a:gd name="T47" fmla="*/ 404283 h 960"/>
                <a:gd name="T48" fmla="*/ 203332 w 1541"/>
                <a:gd name="T49" fmla="*/ 332846 h 960"/>
                <a:gd name="T50" fmla="*/ 395015 w 1541"/>
                <a:gd name="T51" fmla="*/ 457200 h 960"/>
                <a:gd name="T52" fmla="*/ 109079 w 1541"/>
                <a:gd name="T53" fmla="*/ 368300 h 960"/>
                <a:gd name="T54" fmla="*/ 272168 w 1541"/>
                <a:gd name="T55" fmla="*/ 474662 h 960"/>
                <a:gd name="T56" fmla="*/ 0 w 1541"/>
                <a:gd name="T57" fmla="*/ 422804 h 960"/>
                <a:gd name="T58" fmla="*/ 136614 w 1541"/>
                <a:gd name="T59" fmla="*/ 474662 h 960"/>
                <a:gd name="T60" fmla="*/ 160971 w 1541"/>
                <a:gd name="T61" fmla="*/ 508000 h 96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1541" h="960">
                  <a:moveTo>
                    <a:pt x="304" y="960"/>
                  </a:moveTo>
                  <a:lnTo>
                    <a:pt x="642" y="960"/>
                  </a:lnTo>
                  <a:lnTo>
                    <a:pt x="976" y="864"/>
                  </a:lnTo>
                  <a:lnTo>
                    <a:pt x="1258" y="696"/>
                  </a:lnTo>
                  <a:lnTo>
                    <a:pt x="1440" y="528"/>
                  </a:lnTo>
                  <a:lnTo>
                    <a:pt x="1516" y="333"/>
                  </a:lnTo>
                  <a:lnTo>
                    <a:pt x="1541" y="166"/>
                  </a:lnTo>
                  <a:lnTo>
                    <a:pt x="1516" y="31"/>
                  </a:lnTo>
                  <a:lnTo>
                    <a:pt x="1466" y="98"/>
                  </a:lnTo>
                  <a:lnTo>
                    <a:pt x="1361" y="64"/>
                  </a:lnTo>
                  <a:lnTo>
                    <a:pt x="1285" y="0"/>
                  </a:lnTo>
                  <a:lnTo>
                    <a:pt x="1415" y="199"/>
                  </a:lnTo>
                  <a:lnTo>
                    <a:pt x="1155" y="98"/>
                  </a:lnTo>
                  <a:lnTo>
                    <a:pt x="1386" y="296"/>
                  </a:lnTo>
                  <a:lnTo>
                    <a:pt x="1051" y="199"/>
                  </a:lnTo>
                  <a:lnTo>
                    <a:pt x="1335" y="430"/>
                  </a:lnTo>
                  <a:lnTo>
                    <a:pt x="951" y="296"/>
                  </a:lnTo>
                  <a:lnTo>
                    <a:pt x="1258" y="528"/>
                  </a:lnTo>
                  <a:lnTo>
                    <a:pt x="823" y="365"/>
                  </a:lnTo>
                  <a:lnTo>
                    <a:pt x="1132" y="629"/>
                  </a:lnTo>
                  <a:lnTo>
                    <a:pt x="695" y="463"/>
                  </a:lnTo>
                  <a:lnTo>
                    <a:pt x="1051" y="696"/>
                  </a:lnTo>
                  <a:lnTo>
                    <a:pt x="514" y="528"/>
                  </a:lnTo>
                  <a:lnTo>
                    <a:pt x="924" y="764"/>
                  </a:lnTo>
                  <a:lnTo>
                    <a:pt x="384" y="629"/>
                  </a:lnTo>
                  <a:lnTo>
                    <a:pt x="746" y="864"/>
                  </a:lnTo>
                  <a:lnTo>
                    <a:pt x="206" y="696"/>
                  </a:lnTo>
                  <a:lnTo>
                    <a:pt x="514" y="897"/>
                  </a:lnTo>
                  <a:lnTo>
                    <a:pt x="0" y="799"/>
                  </a:lnTo>
                  <a:lnTo>
                    <a:pt x="258" y="897"/>
                  </a:lnTo>
                  <a:lnTo>
                    <a:pt x="304" y="96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1" name="Freeform 60"/>
            <p:cNvSpPr>
              <a:spLocks/>
            </p:cNvSpPr>
            <p:nvPr/>
          </p:nvSpPr>
          <p:spPr bwMode="auto">
            <a:xfrm>
              <a:off x="4443413" y="5029200"/>
              <a:ext cx="1157287" cy="439738"/>
            </a:xfrm>
            <a:custGeom>
              <a:avLst/>
              <a:gdLst>
                <a:gd name="T0" fmla="*/ 94807 w 2185"/>
                <a:gd name="T1" fmla="*/ 156445 h 832"/>
                <a:gd name="T2" fmla="*/ 191204 w 2185"/>
                <a:gd name="T3" fmla="*/ 105706 h 832"/>
                <a:gd name="T4" fmla="*/ 257940 w 2185"/>
                <a:gd name="T5" fmla="*/ 71352 h 832"/>
                <a:gd name="T6" fmla="*/ 325735 w 2185"/>
                <a:gd name="T7" fmla="*/ 52853 h 832"/>
                <a:gd name="T8" fmla="*/ 406772 w 2185"/>
                <a:gd name="T9" fmla="*/ 34355 h 832"/>
                <a:gd name="T10" fmla="*/ 475626 w 2185"/>
                <a:gd name="T11" fmla="*/ 34355 h 832"/>
                <a:gd name="T12" fmla="*/ 517469 w 2185"/>
                <a:gd name="T13" fmla="*/ 16913 h 832"/>
                <a:gd name="T14" fmla="*/ 585264 w 2185"/>
                <a:gd name="T15" fmla="*/ 34355 h 832"/>
                <a:gd name="T16" fmla="*/ 665771 w 2185"/>
                <a:gd name="T17" fmla="*/ 34355 h 832"/>
                <a:gd name="T18" fmla="*/ 721384 w 2185"/>
                <a:gd name="T19" fmla="*/ 34355 h 832"/>
                <a:gd name="T20" fmla="*/ 789180 w 2185"/>
                <a:gd name="T21" fmla="*/ 52853 h 832"/>
                <a:gd name="T22" fmla="*/ 856975 w 2185"/>
                <a:gd name="T23" fmla="*/ 87736 h 832"/>
                <a:gd name="T24" fmla="*/ 938012 w 2185"/>
                <a:gd name="T25" fmla="*/ 105706 h 832"/>
                <a:gd name="T26" fmla="*/ 1007396 w 2185"/>
                <a:gd name="T27" fmla="*/ 123148 h 832"/>
                <a:gd name="T28" fmla="*/ 1075721 w 2185"/>
                <a:gd name="T29" fmla="*/ 141118 h 832"/>
                <a:gd name="T30" fmla="*/ 1101674 w 2185"/>
                <a:gd name="T31" fmla="*/ 175472 h 832"/>
                <a:gd name="T32" fmla="*/ 1116504 w 2185"/>
                <a:gd name="T33" fmla="*/ 227797 h 832"/>
                <a:gd name="T34" fmla="*/ 1035467 w 2185"/>
                <a:gd name="T35" fmla="*/ 209827 h 832"/>
                <a:gd name="T36" fmla="*/ 938012 w 2185"/>
                <a:gd name="T37" fmla="*/ 262152 h 832"/>
                <a:gd name="T38" fmla="*/ 925300 w 2185"/>
                <a:gd name="T39" fmla="*/ 156445 h 832"/>
                <a:gd name="T40" fmla="*/ 829963 w 2185"/>
                <a:gd name="T41" fmla="*/ 193442 h 832"/>
                <a:gd name="T42" fmla="*/ 816192 w 2185"/>
                <a:gd name="T43" fmla="*/ 141118 h 832"/>
                <a:gd name="T44" fmla="*/ 721384 w 2185"/>
                <a:gd name="T45" fmla="*/ 105706 h 832"/>
                <a:gd name="T46" fmla="*/ 654119 w 2185"/>
                <a:gd name="T47" fmla="*/ 141118 h 832"/>
                <a:gd name="T48" fmla="*/ 613865 w 2185"/>
                <a:gd name="T49" fmla="*/ 105706 h 832"/>
                <a:gd name="T50" fmla="*/ 490457 w 2185"/>
                <a:gd name="T51" fmla="*/ 105706 h 832"/>
                <a:gd name="T52" fmla="*/ 448085 w 2185"/>
                <a:gd name="T53" fmla="*/ 105706 h 832"/>
                <a:gd name="T54" fmla="*/ 339506 w 2185"/>
                <a:gd name="T55" fmla="*/ 105706 h 832"/>
                <a:gd name="T56" fmla="*/ 312494 w 2185"/>
                <a:gd name="T57" fmla="*/ 156445 h 832"/>
                <a:gd name="T58" fmla="*/ 461855 w 2185"/>
                <a:gd name="T59" fmla="*/ 123148 h 832"/>
                <a:gd name="T60" fmla="*/ 475626 w 2185"/>
                <a:gd name="T61" fmla="*/ 193442 h 832"/>
                <a:gd name="T62" fmla="*/ 597976 w 2185"/>
                <a:gd name="T63" fmla="*/ 156445 h 832"/>
                <a:gd name="T64" fmla="*/ 638229 w 2185"/>
                <a:gd name="T65" fmla="*/ 209827 h 832"/>
                <a:gd name="T66" fmla="*/ 706025 w 2185"/>
                <a:gd name="T67" fmla="*/ 246824 h 832"/>
                <a:gd name="T68" fmla="*/ 801891 w 2185"/>
                <a:gd name="T69" fmla="*/ 209827 h 832"/>
                <a:gd name="T70" fmla="*/ 749456 w 2185"/>
                <a:gd name="T71" fmla="*/ 298620 h 832"/>
                <a:gd name="T72" fmla="*/ 801891 w 2185"/>
                <a:gd name="T73" fmla="*/ 316590 h 832"/>
                <a:gd name="T74" fmla="*/ 912588 w 2185"/>
                <a:gd name="T75" fmla="*/ 280122 h 832"/>
                <a:gd name="T76" fmla="*/ 912588 w 2185"/>
                <a:gd name="T77" fmla="*/ 316590 h 832"/>
                <a:gd name="T78" fmla="*/ 856975 w 2185"/>
                <a:gd name="T79" fmla="*/ 368915 h 832"/>
                <a:gd name="T80" fmla="*/ 789180 w 2185"/>
                <a:gd name="T81" fmla="*/ 422825 h 832"/>
                <a:gd name="T82" fmla="*/ 763227 w 2185"/>
                <a:gd name="T83" fmla="*/ 352002 h 832"/>
                <a:gd name="T84" fmla="*/ 665771 w 2185"/>
                <a:gd name="T85" fmla="*/ 298620 h 832"/>
                <a:gd name="T86" fmla="*/ 571493 w 2185"/>
                <a:gd name="T87" fmla="*/ 246824 h 832"/>
                <a:gd name="T88" fmla="*/ 461855 w 2185"/>
                <a:gd name="T89" fmla="*/ 246824 h 832"/>
                <a:gd name="T90" fmla="*/ 368107 w 2185"/>
                <a:gd name="T91" fmla="*/ 227797 h 832"/>
                <a:gd name="T92" fmla="*/ 257940 w 2185"/>
                <a:gd name="T93" fmla="*/ 227797 h 832"/>
                <a:gd name="T94" fmla="*/ 147773 w 2185"/>
                <a:gd name="T95" fmla="*/ 227797 h 832"/>
                <a:gd name="T96" fmla="*/ 79977 w 2185"/>
                <a:gd name="T97" fmla="*/ 209827 h 832"/>
                <a:gd name="T98" fmla="*/ 0 w 2185"/>
                <a:gd name="T99" fmla="*/ 209827 h 832"/>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185" h="832">
                  <a:moveTo>
                    <a:pt x="0" y="397"/>
                  </a:moveTo>
                  <a:lnTo>
                    <a:pt x="179" y="296"/>
                  </a:lnTo>
                  <a:lnTo>
                    <a:pt x="279" y="233"/>
                  </a:lnTo>
                  <a:lnTo>
                    <a:pt x="361" y="200"/>
                  </a:lnTo>
                  <a:lnTo>
                    <a:pt x="410" y="100"/>
                  </a:lnTo>
                  <a:lnTo>
                    <a:pt x="487" y="135"/>
                  </a:lnTo>
                  <a:lnTo>
                    <a:pt x="539" y="65"/>
                  </a:lnTo>
                  <a:lnTo>
                    <a:pt x="615" y="100"/>
                  </a:lnTo>
                  <a:lnTo>
                    <a:pt x="695" y="32"/>
                  </a:lnTo>
                  <a:lnTo>
                    <a:pt x="768" y="65"/>
                  </a:lnTo>
                  <a:lnTo>
                    <a:pt x="846" y="0"/>
                  </a:lnTo>
                  <a:lnTo>
                    <a:pt x="898" y="65"/>
                  </a:lnTo>
                  <a:lnTo>
                    <a:pt x="951" y="0"/>
                  </a:lnTo>
                  <a:lnTo>
                    <a:pt x="977" y="32"/>
                  </a:lnTo>
                  <a:lnTo>
                    <a:pt x="1054" y="0"/>
                  </a:lnTo>
                  <a:lnTo>
                    <a:pt x="1105" y="65"/>
                  </a:lnTo>
                  <a:lnTo>
                    <a:pt x="1205" y="0"/>
                  </a:lnTo>
                  <a:lnTo>
                    <a:pt x="1257" y="65"/>
                  </a:lnTo>
                  <a:lnTo>
                    <a:pt x="1333" y="0"/>
                  </a:lnTo>
                  <a:lnTo>
                    <a:pt x="1362" y="65"/>
                  </a:lnTo>
                  <a:lnTo>
                    <a:pt x="1441" y="32"/>
                  </a:lnTo>
                  <a:lnTo>
                    <a:pt x="1490" y="100"/>
                  </a:lnTo>
                  <a:lnTo>
                    <a:pt x="1594" y="32"/>
                  </a:lnTo>
                  <a:lnTo>
                    <a:pt x="1618" y="166"/>
                  </a:lnTo>
                  <a:lnTo>
                    <a:pt x="1747" y="65"/>
                  </a:lnTo>
                  <a:lnTo>
                    <a:pt x="1771" y="200"/>
                  </a:lnTo>
                  <a:lnTo>
                    <a:pt x="1902" y="135"/>
                  </a:lnTo>
                  <a:lnTo>
                    <a:pt x="1902" y="233"/>
                  </a:lnTo>
                  <a:lnTo>
                    <a:pt x="2031" y="233"/>
                  </a:lnTo>
                  <a:lnTo>
                    <a:pt x="2031" y="267"/>
                  </a:lnTo>
                  <a:lnTo>
                    <a:pt x="2133" y="267"/>
                  </a:lnTo>
                  <a:lnTo>
                    <a:pt x="2080" y="332"/>
                  </a:lnTo>
                  <a:lnTo>
                    <a:pt x="2185" y="366"/>
                  </a:lnTo>
                  <a:lnTo>
                    <a:pt x="2108" y="431"/>
                  </a:lnTo>
                  <a:lnTo>
                    <a:pt x="2003" y="467"/>
                  </a:lnTo>
                  <a:lnTo>
                    <a:pt x="1955" y="397"/>
                  </a:lnTo>
                  <a:lnTo>
                    <a:pt x="1902" y="431"/>
                  </a:lnTo>
                  <a:lnTo>
                    <a:pt x="1771" y="496"/>
                  </a:lnTo>
                  <a:lnTo>
                    <a:pt x="1800" y="366"/>
                  </a:lnTo>
                  <a:lnTo>
                    <a:pt x="1747" y="296"/>
                  </a:lnTo>
                  <a:lnTo>
                    <a:pt x="1644" y="332"/>
                  </a:lnTo>
                  <a:lnTo>
                    <a:pt x="1567" y="366"/>
                  </a:lnTo>
                  <a:lnTo>
                    <a:pt x="1567" y="296"/>
                  </a:lnTo>
                  <a:lnTo>
                    <a:pt x="1541" y="267"/>
                  </a:lnTo>
                  <a:lnTo>
                    <a:pt x="1490" y="200"/>
                  </a:lnTo>
                  <a:lnTo>
                    <a:pt x="1362" y="200"/>
                  </a:lnTo>
                  <a:lnTo>
                    <a:pt x="1285" y="233"/>
                  </a:lnTo>
                  <a:lnTo>
                    <a:pt x="1235" y="267"/>
                  </a:lnTo>
                  <a:lnTo>
                    <a:pt x="1235" y="200"/>
                  </a:lnTo>
                  <a:lnTo>
                    <a:pt x="1159" y="200"/>
                  </a:lnTo>
                  <a:lnTo>
                    <a:pt x="1026" y="166"/>
                  </a:lnTo>
                  <a:lnTo>
                    <a:pt x="926" y="200"/>
                  </a:lnTo>
                  <a:lnTo>
                    <a:pt x="821" y="267"/>
                  </a:lnTo>
                  <a:lnTo>
                    <a:pt x="846" y="200"/>
                  </a:lnTo>
                  <a:lnTo>
                    <a:pt x="718" y="166"/>
                  </a:lnTo>
                  <a:lnTo>
                    <a:pt x="641" y="200"/>
                  </a:lnTo>
                  <a:lnTo>
                    <a:pt x="590" y="267"/>
                  </a:lnTo>
                  <a:lnTo>
                    <a:pt x="590" y="296"/>
                  </a:lnTo>
                  <a:lnTo>
                    <a:pt x="590" y="366"/>
                  </a:lnTo>
                  <a:lnTo>
                    <a:pt x="872" y="233"/>
                  </a:lnTo>
                  <a:lnTo>
                    <a:pt x="872" y="296"/>
                  </a:lnTo>
                  <a:lnTo>
                    <a:pt x="898" y="366"/>
                  </a:lnTo>
                  <a:lnTo>
                    <a:pt x="1026" y="332"/>
                  </a:lnTo>
                  <a:lnTo>
                    <a:pt x="1129" y="296"/>
                  </a:lnTo>
                  <a:lnTo>
                    <a:pt x="1205" y="296"/>
                  </a:lnTo>
                  <a:lnTo>
                    <a:pt x="1205" y="397"/>
                  </a:lnTo>
                  <a:lnTo>
                    <a:pt x="1205" y="467"/>
                  </a:lnTo>
                  <a:lnTo>
                    <a:pt x="1333" y="467"/>
                  </a:lnTo>
                  <a:lnTo>
                    <a:pt x="1441" y="431"/>
                  </a:lnTo>
                  <a:lnTo>
                    <a:pt x="1514" y="397"/>
                  </a:lnTo>
                  <a:lnTo>
                    <a:pt x="1466" y="496"/>
                  </a:lnTo>
                  <a:lnTo>
                    <a:pt x="1415" y="565"/>
                  </a:lnTo>
                  <a:lnTo>
                    <a:pt x="1362" y="599"/>
                  </a:lnTo>
                  <a:lnTo>
                    <a:pt x="1514" y="599"/>
                  </a:lnTo>
                  <a:lnTo>
                    <a:pt x="1618" y="565"/>
                  </a:lnTo>
                  <a:lnTo>
                    <a:pt x="1723" y="530"/>
                  </a:lnTo>
                  <a:lnTo>
                    <a:pt x="1800" y="496"/>
                  </a:lnTo>
                  <a:lnTo>
                    <a:pt x="1723" y="599"/>
                  </a:lnTo>
                  <a:lnTo>
                    <a:pt x="1672" y="666"/>
                  </a:lnTo>
                  <a:lnTo>
                    <a:pt x="1618" y="698"/>
                  </a:lnTo>
                  <a:lnTo>
                    <a:pt x="1514" y="731"/>
                  </a:lnTo>
                  <a:lnTo>
                    <a:pt x="1490" y="800"/>
                  </a:lnTo>
                  <a:lnTo>
                    <a:pt x="1257" y="832"/>
                  </a:lnTo>
                  <a:lnTo>
                    <a:pt x="1441" y="666"/>
                  </a:lnTo>
                  <a:lnTo>
                    <a:pt x="1180" y="698"/>
                  </a:lnTo>
                  <a:lnTo>
                    <a:pt x="1257" y="565"/>
                  </a:lnTo>
                  <a:lnTo>
                    <a:pt x="1001" y="630"/>
                  </a:lnTo>
                  <a:lnTo>
                    <a:pt x="1079" y="467"/>
                  </a:lnTo>
                  <a:lnTo>
                    <a:pt x="872" y="599"/>
                  </a:lnTo>
                  <a:lnTo>
                    <a:pt x="872" y="467"/>
                  </a:lnTo>
                  <a:lnTo>
                    <a:pt x="746" y="565"/>
                  </a:lnTo>
                  <a:lnTo>
                    <a:pt x="695" y="431"/>
                  </a:lnTo>
                  <a:lnTo>
                    <a:pt x="539" y="565"/>
                  </a:lnTo>
                  <a:lnTo>
                    <a:pt x="487" y="431"/>
                  </a:lnTo>
                  <a:lnTo>
                    <a:pt x="331" y="530"/>
                  </a:lnTo>
                  <a:lnTo>
                    <a:pt x="279" y="431"/>
                  </a:lnTo>
                  <a:lnTo>
                    <a:pt x="151" y="496"/>
                  </a:lnTo>
                  <a:lnTo>
                    <a:pt x="151" y="397"/>
                  </a:lnTo>
                  <a:lnTo>
                    <a:pt x="0" y="467"/>
                  </a:lnTo>
                  <a:lnTo>
                    <a:pt x="0" y="39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2" name="Freeform 61"/>
            <p:cNvSpPr>
              <a:spLocks/>
            </p:cNvSpPr>
            <p:nvPr/>
          </p:nvSpPr>
          <p:spPr bwMode="auto">
            <a:xfrm>
              <a:off x="4143375" y="4905375"/>
              <a:ext cx="217488" cy="617538"/>
            </a:xfrm>
            <a:custGeom>
              <a:avLst/>
              <a:gdLst>
                <a:gd name="T0" fmla="*/ 162984 w 411"/>
                <a:gd name="T1" fmla="*/ 0 h 1167"/>
                <a:gd name="T2" fmla="*/ 40746 w 411"/>
                <a:gd name="T3" fmla="*/ 140758 h 1167"/>
                <a:gd name="T4" fmla="*/ 0 w 411"/>
                <a:gd name="T5" fmla="*/ 265113 h 1167"/>
                <a:gd name="T6" fmla="*/ 0 w 411"/>
                <a:gd name="T7" fmla="*/ 386292 h 1167"/>
                <a:gd name="T8" fmla="*/ 28046 w 411"/>
                <a:gd name="T9" fmla="*/ 457200 h 1167"/>
                <a:gd name="T10" fmla="*/ 66675 w 411"/>
                <a:gd name="T11" fmla="*/ 528638 h 1167"/>
                <a:gd name="T12" fmla="*/ 95250 w 411"/>
                <a:gd name="T13" fmla="*/ 599546 h 1167"/>
                <a:gd name="T14" fmla="*/ 162984 w 411"/>
                <a:gd name="T15" fmla="*/ 617538 h 1167"/>
                <a:gd name="T16" fmla="*/ 217488 w 411"/>
                <a:gd name="T17" fmla="*/ 564092 h 1167"/>
                <a:gd name="T18" fmla="*/ 149755 w 411"/>
                <a:gd name="T19" fmla="*/ 547159 h 1167"/>
                <a:gd name="T20" fmla="*/ 176742 w 411"/>
                <a:gd name="T21" fmla="*/ 493184 h 1167"/>
                <a:gd name="T22" fmla="*/ 95250 w 411"/>
                <a:gd name="T23" fmla="*/ 493184 h 1167"/>
                <a:gd name="T24" fmla="*/ 122238 w 411"/>
                <a:gd name="T25" fmla="*/ 440796 h 1167"/>
                <a:gd name="T26" fmla="*/ 53446 w 411"/>
                <a:gd name="T27" fmla="*/ 440796 h 1167"/>
                <a:gd name="T28" fmla="*/ 95250 w 411"/>
                <a:gd name="T29" fmla="*/ 386292 h 1167"/>
                <a:gd name="T30" fmla="*/ 53446 w 411"/>
                <a:gd name="T31" fmla="*/ 351896 h 1167"/>
                <a:gd name="T32" fmla="*/ 95250 w 411"/>
                <a:gd name="T33" fmla="*/ 299509 h 1167"/>
                <a:gd name="T34" fmla="*/ 28046 w 411"/>
                <a:gd name="T35" fmla="*/ 299509 h 1167"/>
                <a:gd name="T36" fmla="*/ 95250 w 411"/>
                <a:gd name="T37" fmla="*/ 229659 h 1167"/>
                <a:gd name="T38" fmla="*/ 53446 w 411"/>
                <a:gd name="T39" fmla="*/ 195263 h 1167"/>
                <a:gd name="T40" fmla="*/ 135467 w 411"/>
                <a:gd name="T41" fmla="*/ 123825 h 1167"/>
                <a:gd name="T42" fmla="*/ 122238 w 411"/>
                <a:gd name="T43" fmla="*/ 88900 h 1167"/>
                <a:gd name="T44" fmla="*/ 162984 w 411"/>
                <a:gd name="T45" fmla="*/ 0 h 1167"/>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411" h="1167">
                  <a:moveTo>
                    <a:pt x="308" y="0"/>
                  </a:moveTo>
                  <a:lnTo>
                    <a:pt x="77" y="266"/>
                  </a:lnTo>
                  <a:lnTo>
                    <a:pt x="0" y="501"/>
                  </a:lnTo>
                  <a:lnTo>
                    <a:pt x="0" y="730"/>
                  </a:lnTo>
                  <a:lnTo>
                    <a:pt x="53" y="864"/>
                  </a:lnTo>
                  <a:lnTo>
                    <a:pt x="126" y="999"/>
                  </a:lnTo>
                  <a:lnTo>
                    <a:pt x="180" y="1133"/>
                  </a:lnTo>
                  <a:lnTo>
                    <a:pt x="308" y="1167"/>
                  </a:lnTo>
                  <a:lnTo>
                    <a:pt x="411" y="1066"/>
                  </a:lnTo>
                  <a:lnTo>
                    <a:pt x="283" y="1034"/>
                  </a:lnTo>
                  <a:lnTo>
                    <a:pt x="334" y="932"/>
                  </a:lnTo>
                  <a:lnTo>
                    <a:pt x="180" y="932"/>
                  </a:lnTo>
                  <a:lnTo>
                    <a:pt x="231" y="833"/>
                  </a:lnTo>
                  <a:lnTo>
                    <a:pt x="101" y="833"/>
                  </a:lnTo>
                  <a:lnTo>
                    <a:pt x="180" y="730"/>
                  </a:lnTo>
                  <a:lnTo>
                    <a:pt x="101" y="665"/>
                  </a:lnTo>
                  <a:lnTo>
                    <a:pt x="180" y="566"/>
                  </a:lnTo>
                  <a:lnTo>
                    <a:pt x="53" y="566"/>
                  </a:lnTo>
                  <a:lnTo>
                    <a:pt x="180" y="434"/>
                  </a:lnTo>
                  <a:lnTo>
                    <a:pt x="101" y="369"/>
                  </a:lnTo>
                  <a:lnTo>
                    <a:pt x="256" y="234"/>
                  </a:lnTo>
                  <a:lnTo>
                    <a:pt x="231" y="168"/>
                  </a:lnTo>
                  <a:lnTo>
                    <a:pt x="308"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3" name="Freeform 62"/>
            <p:cNvSpPr>
              <a:spLocks/>
            </p:cNvSpPr>
            <p:nvPr/>
          </p:nvSpPr>
          <p:spPr bwMode="auto">
            <a:xfrm>
              <a:off x="4006850" y="4887913"/>
              <a:ext cx="217488" cy="755650"/>
            </a:xfrm>
            <a:custGeom>
              <a:avLst/>
              <a:gdLst>
                <a:gd name="T0" fmla="*/ 177369 w 412"/>
                <a:gd name="T1" fmla="*/ 0 h 1429"/>
                <a:gd name="T2" fmla="*/ 41175 w 412"/>
                <a:gd name="T3" fmla="*/ 212576 h 1429"/>
                <a:gd name="T4" fmla="*/ 0 w 412"/>
                <a:gd name="T5" fmla="*/ 403472 h 1429"/>
                <a:gd name="T6" fmla="*/ 0 w 412"/>
                <a:gd name="T7" fmla="*/ 527739 h 1429"/>
                <a:gd name="T8" fmla="*/ 26922 w 412"/>
                <a:gd name="T9" fmla="*/ 649891 h 1429"/>
                <a:gd name="T10" fmla="*/ 69153 w 412"/>
                <a:gd name="T11" fmla="*/ 721278 h 1429"/>
                <a:gd name="T12" fmla="*/ 136722 w 412"/>
                <a:gd name="T13" fmla="*/ 755650 h 1429"/>
                <a:gd name="T14" fmla="*/ 217488 w 412"/>
                <a:gd name="T15" fmla="*/ 721278 h 1429"/>
                <a:gd name="T16" fmla="*/ 109800 w 412"/>
                <a:gd name="T17" fmla="*/ 721278 h 1429"/>
                <a:gd name="T18" fmla="*/ 164700 w 412"/>
                <a:gd name="T19" fmla="*/ 668927 h 1429"/>
                <a:gd name="T20" fmla="*/ 69153 w 412"/>
                <a:gd name="T21" fmla="*/ 668927 h 1429"/>
                <a:gd name="T22" fmla="*/ 149919 w 412"/>
                <a:gd name="T23" fmla="*/ 599126 h 1429"/>
                <a:gd name="T24" fmla="*/ 41175 w 412"/>
                <a:gd name="T25" fmla="*/ 581147 h 1429"/>
                <a:gd name="T26" fmla="*/ 109800 w 412"/>
                <a:gd name="T27" fmla="*/ 527739 h 1429"/>
                <a:gd name="T28" fmla="*/ 41175 w 412"/>
                <a:gd name="T29" fmla="*/ 493367 h 1429"/>
                <a:gd name="T30" fmla="*/ 81294 w 412"/>
                <a:gd name="T31" fmla="*/ 439959 h 1429"/>
                <a:gd name="T32" fmla="*/ 41175 w 412"/>
                <a:gd name="T33" fmla="*/ 388137 h 1429"/>
                <a:gd name="T34" fmla="*/ 96075 w 412"/>
                <a:gd name="T35" fmla="*/ 316749 h 1429"/>
                <a:gd name="T36" fmla="*/ 69153 w 412"/>
                <a:gd name="T37" fmla="*/ 282377 h 1429"/>
                <a:gd name="T38" fmla="*/ 109800 w 412"/>
                <a:gd name="T39" fmla="*/ 212576 h 1429"/>
                <a:gd name="T40" fmla="*/ 109800 w 412"/>
                <a:gd name="T41" fmla="*/ 158110 h 1429"/>
                <a:gd name="T42" fmla="*/ 177369 w 412"/>
                <a:gd name="T43" fmla="*/ 0 h 1429"/>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12" h="1429">
                  <a:moveTo>
                    <a:pt x="336" y="0"/>
                  </a:moveTo>
                  <a:lnTo>
                    <a:pt x="78" y="402"/>
                  </a:lnTo>
                  <a:lnTo>
                    <a:pt x="0" y="763"/>
                  </a:lnTo>
                  <a:lnTo>
                    <a:pt x="0" y="998"/>
                  </a:lnTo>
                  <a:lnTo>
                    <a:pt x="51" y="1229"/>
                  </a:lnTo>
                  <a:lnTo>
                    <a:pt x="131" y="1364"/>
                  </a:lnTo>
                  <a:lnTo>
                    <a:pt x="259" y="1429"/>
                  </a:lnTo>
                  <a:lnTo>
                    <a:pt x="412" y="1364"/>
                  </a:lnTo>
                  <a:lnTo>
                    <a:pt x="208" y="1364"/>
                  </a:lnTo>
                  <a:lnTo>
                    <a:pt x="312" y="1265"/>
                  </a:lnTo>
                  <a:lnTo>
                    <a:pt x="131" y="1265"/>
                  </a:lnTo>
                  <a:lnTo>
                    <a:pt x="284" y="1133"/>
                  </a:lnTo>
                  <a:lnTo>
                    <a:pt x="78" y="1099"/>
                  </a:lnTo>
                  <a:lnTo>
                    <a:pt x="208" y="998"/>
                  </a:lnTo>
                  <a:lnTo>
                    <a:pt x="78" y="933"/>
                  </a:lnTo>
                  <a:lnTo>
                    <a:pt x="154" y="832"/>
                  </a:lnTo>
                  <a:lnTo>
                    <a:pt x="78" y="734"/>
                  </a:lnTo>
                  <a:lnTo>
                    <a:pt x="182" y="599"/>
                  </a:lnTo>
                  <a:lnTo>
                    <a:pt x="131" y="534"/>
                  </a:lnTo>
                  <a:lnTo>
                    <a:pt x="208" y="402"/>
                  </a:lnTo>
                  <a:lnTo>
                    <a:pt x="208" y="299"/>
                  </a:lnTo>
                  <a:lnTo>
                    <a:pt x="336"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4" name="Freeform 63"/>
            <p:cNvSpPr>
              <a:spLocks/>
            </p:cNvSpPr>
            <p:nvPr/>
          </p:nvSpPr>
          <p:spPr bwMode="auto">
            <a:xfrm>
              <a:off x="3843338" y="4956175"/>
              <a:ext cx="177800" cy="706438"/>
            </a:xfrm>
            <a:custGeom>
              <a:avLst/>
              <a:gdLst>
                <a:gd name="T0" fmla="*/ 177800 w 336"/>
                <a:gd name="T1" fmla="*/ 0 h 1335"/>
                <a:gd name="T2" fmla="*/ 54504 w 336"/>
                <a:gd name="T3" fmla="*/ 213254 h 1335"/>
                <a:gd name="T4" fmla="*/ 0 w 336"/>
                <a:gd name="T5" fmla="*/ 388938 h 1335"/>
                <a:gd name="T6" fmla="*/ 0 w 336"/>
                <a:gd name="T7" fmla="*/ 495300 h 1335"/>
                <a:gd name="T8" fmla="*/ 28575 w 336"/>
                <a:gd name="T9" fmla="*/ 600075 h 1335"/>
                <a:gd name="T10" fmla="*/ 69321 w 336"/>
                <a:gd name="T11" fmla="*/ 686859 h 1335"/>
                <a:gd name="T12" fmla="*/ 137054 w 336"/>
                <a:gd name="T13" fmla="*/ 706438 h 1335"/>
                <a:gd name="T14" fmla="*/ 162983 w 336"/>
                <a:gd name="T15" fmla="*/ 686859 h 1335"/>
                <a:gd name="T16" fmla="*/ 121179 w 336"/>
                <a:gd name="T17" fmla="*/ 670984 h 1335"/>
                <a:gd name="T18" fmla="*/ 137054 w 336"/>
                <a:gd name="T19" fmla="*/ 617538 h 1335"/>
                <a:gd name="T20" fmla="*/ 54504 w 336"/>
                <a:gd name="T21" fmla="*/ 600075 h 1335"/>
                <a:gd name="T22" fmla="*/ 82021 w 336"/>
                <a:gd name="T23" fmla="*/ 547688 h 1335"/>
                <a:gd name="T24" fmla="*/ 41275 w 336"/>
                <a:gd name="T25" fmla="*/ 495300 h 1335"/>
                <a:gd name="T26" fmla="*/ 82021 w 336"/>
                <a:gd name="T27" fmla="*/ 424392 h 1335"/>
                <a:gd name="T28" fmla="*/ 28575 w 336"/>
                <a:gd name="T29" fmla="*/ 405342 h 1335"/>
                <a:gd name="T30" fmla="*/ 82021 w 336"/>
                <a:gd name="T31" fmla="*/ 334434 h 1335"/>
                <a:gd name="T32" fmla="*/ 69321 w 336"/>
                <a:gd name="T33" fmla="*/ 282046 h 1335"/>
                <a:gd name="T34" fmla="*/ 121179 w 336"/>
                <a:gd name="T35" fmla="*/ 213254 h 1335"/>
                <a:gd name="T36" fmla="*/ 109008 w 336"/>
                <a:gd name="T37" fmla="*/ 177800 h 1335"/>
                <a:gd name="T38" fmla="*/ 177800 w 336"/>
                <a:gd name="T39" fmla="*/ 0 h 1335"/>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336" h="1335">
                  <a:moveTo>
                    <a:pt x="336" y="0"/>
                  </a:moveTo>
                  <a:lnTo>
                    <a:pt x="103" y="403"/>
                  </a:lnTo>
                  <a:lnTo>
                    <a:pt x="0" y="735"/>
                  </a:lnTo>
                  <a:lnTo>
                    <a:pt x="0" y="936"/>
                  </a:lnTo>
                  <a:lnTo>
                    <a:pt x="54" y="1134"/>
                  </a:lnTo>
                  <a:lnTo>
                    <a:pt x="131" y="1298"/>
                  </a:lnTo>
                  <a:lnTo>
                    <a:pt x="259" y="1335"/>
                  </a:lnTo>
                  <a:lnTo>
                    <a:pt x="308" y="1298"/>
                  </a:lnTo>
                  <a:lnTo>
                    <a:pt x="229" y="1268"/>
                  </a:lnTo>
                  <a:lnTo>
                    <a:pt x="259" y="1167"/>
                  </a:lnTo>
                  <a:lnTo>
                    <a:pt x="103" y="1134"/>
                  </a:lnTo>
                  <a:lnTo>
                    <a:pt x="155" y="1035"/>
                  </a:lnTo>
                  <a:lnTo>
                    <a:pt x="78" y="936"/>
                  </a:lnTo>
                  <a:lnTo>
                    <a:pt x="155" y="802"/>
                  </a:lnTo>
                  <a:lnTo>
                    <a:pt x="54" y="766"/>
                  </a:lnTo>
                  <a:lnTo>
                    <a:pt x="155" y="632"/>
                  </a:lnTo>
                  <a:lnTo>
                    <a:pt x="131" y="533"/>
                  </a:lnTo>
                  <a:lnTo>
                    <a:pt x="229" y="403"/>
                  </a:lnTo>
                  <a:lnTo>
                    <a:pt x="206" y="336"/>
                  </a:lnTo>
                  <a:lnTo>
                    <a:pt x="336"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5" name="Freeform 64"/>
            <p:cNvSpPr>
              <a:spLocks/>
            </p:cNvSpPr>
            <p:nvPr/>
          </p:nvSpPr>
          <p:spPr bwMode="auto">
            <a:xfrm>
              <a:off x="3232150" y="3481388"/>
              <a:ext cx="285750" cy="176212"/>
            </a:xfrm>
            <a:custGeom>
              <a:avLst/>
              <a:gdLst>
                <a:gd name="T0" fmla="*/ 285750 w 542"/>
                <a:gd name="T1" fmla="*/ 138226 h 334"/>
                <a:gd name="T2" fmla="*/ 216685 w 542"/>
                <a:gd name="T3" fmla="*/ 69113 h 334"/>
                <a:gd name="T4" fmla="*/ 95426 w 542"/>
                <a:gd name="T5" fmla="*/ 15300 h 334"/>
                <a:gd name="T6" fmla="*/ 0 w 542"/>
                <a:gd name="T7" fmla="*/ 0 h 334"/>
                <a:gd name="T8" fmla="*/ 41123 w 542"/>
                <a:gd name="T9" fmla="*/ 69113 h 334"/>
                <a:gd name="T10" fmla="*/ 53249 w 542"/>
                <a:gd name="T11" fmla="*/ 176212 h 334"/>
                <a:gd name="T12" fmla="*/ 230393 w 542"/>
                <a:gd name="T13" fmla="*/ 157219 h 334"/>
                <a:gd name="T14" fmla="*/ 285750 w 542"/>
                <a:gd name="T15" fmla="*/ 138226 h 33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42" h="334">
                  <a:moveTo>
                    <a:pt x="542" y="262"/>
                  </a:moveTo>
                  <a:lnTo>
                    <a:pt x="411" y="131"/>
                  </a:lnTo>
                  <a:lnTo>
                    <a:pt x="181" y="29"/>
                  </a:lnTo>
                  <a:lnTo>
                    <a:pt x="0" y="0"/>
                  </a:lnTo>
                  <a:lnTo>
                    <a:pt x="78" y="131"/>
                  </a:lnTo>
                  <a:lnTo>
                    <a:pt x="101" y="334"/>
                  </a:lnTo>
                  <a:lnTo>
                    <a:pt x="437" y="298"/>
                  </a:lnTo>
                  <a:lnTo>
                    <a:pt x="542" y="26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6" name="Freeform 65"/>
            <p:cNvSpPr>
              <a:spLocks/>
            </p:cNvSpPr>
            <p:nvPr/>
          </p:nvSpPr>
          <p:spPr bwMode="auto">
            <a:xfrm>
              <a:off x="7793038" y="3109913"/>
              <a:ext cx="298450" cy="228600"/>
            </a:xfrm>
            <a:custGeom>
              <a:avLst/>
              <a:gdLst>
                <a:gd name="T0" fmla="*/ 0 w 564"/>
                <a:gd name="T1" fmla="*/ 158545 h 434"/>
                <a:gd name="T2" fmla="*/ 80963 w 564"/>
                <a:gd name="T3" fmla="*/ 88490 h 434"/>
                <a:gd name="T4" fmla="*/ 175154 w 564"/>
                <a:gd name="T5" fmla="*/ 34237 h 434"/>
                <a:gd name="T6" fmla="*/ 298450 w 564"/>
                <a:gd name="T7" fmla="*/ 0 h 434"/>
                <a:gd name="T8" fmla="*/ 258762 w 564"/>
                <a:gd name="T9" fmla="*/ 70055 h 434"/>
                <a:gd name="T10" fmla="*/ 230717 w 564"/>
                <a:gd name="T11" fmla="*/ 158545 h 434"/>
                <a:gd name="T12" fmla="*/ 230717 w 564"/>
                <a:gd name="T13" fmla="*/ 228600 h 434"/>
                <a:gd name="T14" fmla="*/ 26458 w 564"/>
                <a:gd name="T15" fmla="*/ 194363 h 434"/>
                <a:gd name="T16" fmla="*/ 0 w 564"/>
                <a:gd name="T17" fmla="*/ 158545 h 43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564" h="434">
                  <a:moveTo>
                    <a:pt x="0" y="301"/>
                  </a:moveTo>
                  <a:lnTo>
                    <a:pt x="153" y="168"/>
                  </a:lnTo>
                  <a:lnTo>
                    <a:pt x="331" y="65"/>
                  </a:lnTo>
                  <a:lnTo>
                    <a:pt x="564" y="0"/>
                  </a:lnTo>
                  <a:lnTo>
                    <a:pt x="489" y="133"/>
                  </a:lnTo>
                  <a:lnTo>
                    <a:pt x="436" y="301"/>
                  </a:lnTo>
                  <a:lnTo>
                    <a:pt x="436" y="434"/>
                  </a:lnTo>
                  <a:lnTo>
                    <a:pt x="50" y="369"/>
                  </a:lnTo>
                  <a:lnTo>
                    <a:pt x="0" y="30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7" name="Freeform 66"/>
            <p:cNvSpPr>
              <a:spLocks/>
            </p:cNvSpPr>
            <p:nvPr/>
          </p:nvSpPr>
          <p:spPr bwMode="auto">
            <a:xfrm>
              <a:off x="1611313" y="3971925"/>
              <a:ext cx="1552575" cy="528638"/>
            </a:xfrm>
            <a:custGeom>
              <a:avLst/>
              <a:gdLst>
                <a:gd name="T0" fmla="*/ 177210 w 2935"/>
                <a:gd name="T1" fmla="*/ 18521 h 999"/>
                <a:gd name="T2" fmla="*/ 68768 w 2935"/>
                <a:gd name="T3" fmla="*/ 124883 h 999"/>
                <a:gd name="T4" fmla="*/ 29623 w 2935"/>
                <a:gd name="T5" fmla="*/ 229659 h 999"/>
                <a:gd name="T6" fmla="*/ 0 w 2935"/>
                <a:gd name="T7" fmla="*/ 301096 h 999"/>
                <a:gd name="T8" fmla="*/ 29623 w 2935"/>
                <a:gd name="T9" fmla="*/ 370946 h 999"/>
                <a:gd name="T10" fmla="*/ 81464 w 2935"/>
                <a:gd name="T11" fmla="*/ 406400 h 999"/>
                <a:gd name="T12" fmla="*/ 206305 w 2935"/>
                <a:gd name="T13" fmla="*/ 387880 h 999"/>
                <a:gd name="T14" fmla="*/ 285124 w 2935"/>
                <a:gd name="T15" fmla="*/ 370946 h 999"/>
                <a:gd name="T16" fmla="*/ 381399 w 2935"/>
                <a:gd name="T17" fmla="*/ 335492 h 999"/>
                <a:gd name="T18" fmla="*/ 531631 w 2935"/>
                <a:gd name="T19" fmla="*/ 264584 h 999"/>
                <a:gd name="T20" fmla="*/ 396211 w 2935"/>
                <a:gd name="T21" fmla="*/ 387880 h 999"/>
                <a:gd name="T22" fmla="*/ 613095 w 2935"/>
                <a:gd name="T23" fmla="*/ 301096 h 999"/>
                <a:gd name="T24" fmla="*/ 571305 w 2935"/>
                <a:gd name="T25" fmla="*/ 351896 h 999"/>
                <a:gd name="T26" fmla="*/ 531631 w 2935"/>
                <a:gd name="T27" fmla="*/ 424392 h 999"/>
                <a:gd name="T28" fmla="*/ 504124 w 2935"/>
                <a:gd name="T29" fmla="*/ 493713 h 999"/>
                <a:gd name="T30" fmla="*/ 476088 w 2935"/>
                <a:gd name="T31" fmla="*/ 528638 h 999"/>
                <a:gd name="T32" fmla="*/ 587175 w 2935"/>
                <a:gd name="T33" fmla="*/ 476780 h 999"/>
                <a:gd name="T34" fmla="*/ 668639 w 2935"/>
                <a:gd name="T35" fmla="*/ 406400 h 999"/>
                <a:gd name="T36" fmla="*/ 749574 w 2935"/>
                <a:gd name="T37" fmla="*/ 335492 h 999"/>
                <a:gd name="T38" fmla="*/ 803001 w 2935"/>
                <a:gd name="T39" fmla="*/ 281517 h 999"/>
                <a:gd name="T40" fmla="*/ 831567 w 2935"/>
                <a:gd name="T41" fmla="*/ 281517 h 999"/>
                <a:gd name="T42" fmla="*/ 938951 w 2935"/>
                <a:gd name="T43" fmla="*/ 301096 h 999"/>
                <a:gd name="T44" fmla="*/ 1090241 w 2935"/>
                <a:gd name="T45" fmla="*/ 351896 h 999"/>
                <a:gd name="T46" fmla="*/ 1170647 w 2935"/>
                <a:gd name="T47" fmla="*/ 387880 h 999"/>
                <a:gd name="T48" fmla="*/ 1198154 w 2935"/>
                <a:gd name="T49" fmla="*/ 406400 h 999"/>
                <a:gd name="T50" fmla="*/ 1239415 w 2935"/>
                <a:gd name="T51" fmla="*/ 424392 h 999"/>
                <a:gd name="T52" fmla="*/ 1402343 w 2935"/>
                <a:gd name="T53" fmla="*/ 424392 h 999"/>
                <a:gd name="T54" fmla="*/ 1552575 w 2935"/>
                <a:gd name="T55" fmla="*/ 424392 h 999"/>
                <a:gd name="T56" fmla="*/ 1320350 w 2935"/>
                <a:gd name="T57" fmla="*/ 387880 h 999"/>
                <a:gd name="T58" fmla="*/ 1239415 w 2935"/>
                <a:gd name="T59" fmla="*/ 281517 h 999"/>
                <a:gd name="T60" fmla="*/ 1198154 w 2935"/>
                <a:gd name="T61" fmla="*/ 229659 h 999"/>
                <a:gd name="T62" fmla="*/ 966987 w 2935"/>
                <a:gd name="T63" fmla="*/ 194734 h 999"/>
                <a:gd name="T64" fmla="*/ 749574 w 2935"/>
                <a:gd name="T65" fmla="*/ 160338 h 999"/>
                <a:gd name="T66" fmla="*/ 544327 w 2935"/>
                <a:gd name="T67" fmla="*/ 106363 h 999"/>
                <a:gd name="T68" fmla="*/ 354950 w 2935"/>
                <a:gd name="T69" fmla="*/ 35983 h 999"/>
                <a:gd name="T70" fmla="*/ 259732 w 2935"/>
                <a:gd name="T71" fmla="*/ 0 h 999"/>
                <a:gd name="T72" fmla="*/ 177210 w 2935"/>
                <a:gd name="T73" fmla="*/ 18521 h 999"/>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2935" h="999">
                  <a:moveTo>
                    <a:pt x="335" y="35"/>
                  </a:moveTo>
                  <a:lnTo>
                    <a:pt x="130" y="236"/>
                  </a:lnTo>
                  <a:lnTo>
                    <a:pt x="56" y="434"/>
                  </a:lnTo>
                  <a:lnTo>
                    <a:pt x="0" y="569"/>
                  </a:lnTo>
                  <a:lnTo>
                    <a:pt x="56" y="701"/>
                  </a:lnTo>
                  <a:lnTo>
                    <a:pt x="154" y="768"/>
                  </a:lnTo>
                  <a:lnTo>
                    <a:pt x="390" y="733"/>
                  </a:lnTo>
                  <a:lnTo>
                    <a:pt x="539" y="701"/>
                  </a:lnTo>
                  <a:lnTo>
                    <a:pt x="721" y="634"/>
                  </a:lnTo>
                  <a:lnTo>
                    <a:pt x="1005" y="500"/>
                  </a:lnTo>
                  <a:lnTo>
                    <a:pt x="749" y="733"/>
                  </a:lnTo>
                  <a:lnTo>
                    <a:pt x="1159" y="569"/>
                  </a:lnTo>
                  <a:lnTo>
                    <a:pt x="1080" y="665"/>
                  </a:lnTo>
                  <a:lnTo>
                    <a:pt x="1005" y="802"/>
                  </a:lnTo>
                  <a:lnTo>
                    <a:pt x="953" y="933"/>
                  </a:lnTo>
                  <a:lnTo>
                    <a:pt x="900" y="999"/>
                  </a:lnTo>
                  <a:lnTo>
                    <a:pt x="1110" y="901"/>
                  </a:lnTo>
                  <a:lnTo>
                    <a:pt x="1264" y="768"/>
                  </a:lnTo>
                  <a:lnTo>
                    <a:pt x="1417" y="634"/>
                  </a:lnTo>
                  <a:lnTo>
                    <a:pt x="1518" y="532"/>
                  </a:lnTo>
                  <a:lnTo>
                    <a:pt x="1572" y="532"/>
                  </a:lnTo>
                  <a:lnTo>
                    <a:pt x="1775" y="569"/>
                  </a:lnTo>
                  <a:lnTo>
                    <a:pt x="2061" y="665"/>
                  </a:lnTo>
                  <a:lnTo>
                    <a:pt x="2213" y="733"/>
                  </a:lnTo>
                  <a:lnTo>
                    <a:pt x="2265" y="768"/>
                  </a:lnTo>
                  <a:lnTo>
                    <a:pt x="2343" y="802"/>
                  </a:lnTo>
                  <a:lnTo>
                    <a:pt x="2651" y="802"/>
                  </a:lnTo>
                  <a:lnTo>
                    <a:pt x="2935" y="802"/>
                  </a:lnTo>
                  <a:lnTo>
                    <a:pt x="2496" y="733"/>
                  </a:lnTo>
                  <a:lnTo>
                    <a:pt x="2343" y="532"/>
                  </a:lnTo>
                  <a:lnTo>
                    <a:pt x="2265" y="434"/>
                  </a:lnTo>
                  <a:lnTo>
                    <a:pt x="1828" y="368"/>
                  </a:lnTo>
                  <a:lnTo>
                    <a:pt x="1417" y="303"/>
                  </a:lnTo>
                  <a:lnTo>
                    <a:pt x="1029" y="201"/>
                  </a:lnTo>
                  <a:lnTo>
                    <a:pt x="671" y="68"/>
                  </a:lnTo>
                  <a:lnTo>
                    <a:pt x="491" y="0"/>
                  </a:lnTo>
                  <a:lnTo>
                    <a:pt x="335" y="3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8" name="Freeform 67"/>
            <p:cNvSpPr>
              <a:spLocks/>
            </p:cNvSpPr>
            <p:nvPr/>
          </p:nvSpPr>
          <p:spPr bwMode="auto">
            <a:xfrm>
              <a:off x="5340350" y="4043363"/>
              <a:ext cx="2833688" cy="263525"/>
            </a:xfrm>
            <a:custGeom>
              <a:avLst/>
              <a:gdLst>
                <a:gd name="T0" fmla="*/ 286333 w 5354"/>
                <a:gd name="T1" fmla="*/ 34396 h 498"/>
                <a:gd name="T2" fmla="*/ 736738 w 5354"/>
                <a:gd name="T3" fmla="*/ 88371 h 498"/>
                <a:gd name="T4" fmla="*/ 1172323 w 5354"/>
                <a:gd name="T5" fmla="*/ 174625 h 498"/>
                <a:gd name="T6" fmla="*/ 1540163 w 5354"/>
                <a:gd name="T7" fmla="*/ 229129 h 498"/>
                <a:gd name="T8" fmla="*/ 1962517 w 5354"/>
                <a:gd name="T9" fmla="*/ 263525 h 498"/>
                <a:gd name="T10" fmla="*/ 2397044 w 5354"/>
                <a:gd name="T11" fmla="*/ 245533 h 498"/>
                <a:gd name="T12" fmla="*/ 2723601 w 5354"/>
                <a:gd name="T13" fmla="*/ 192617 h 498"/>
                <a:gd name="T14" fmla="*/ 2833688 w 5354"/>
                <a:gd name="T15" fmla="*/ 174625 h 498"/>
                <a:gd name="T16" fmla="*/ 2137704 w 5354"/>
                <a:gd name="T17" fmla="*/ 229129 h 498"/>
                <a:gd name="T18" fmla="*/ 2805637 w 5354"/>
                <a:gd name="T19" fmla="*/ 122767 h 498"/>
                <a:gd name="T20" fmla="*/ 2030263 w 5354"/>
                <a:gd name="T21" fmla="*/ 157692 h 498"/>
                <a:gd name="T22" fmla="*/ 2778115 w 5354"/>
                <a:gd name="T23" fmla="*/ 68792 h 498"/>
                <a:gd name="T24" fmla="*/ 2071016 w 5354"/>
                <a:gd name="T25" fmla="*/ 104775 h 498"/>
                <a:gd name="T26" fmla="*/ 1635431 w 5354"/>
                <a:gd name="T27" fmla="*/ 88371 h 498"/>
                <a:gd name="T28" fmla="*/ 1254889 w 5354"/>
                <a:gd name="T29" fmla="*/ 52917 h 498"/>
                <a:gd name="T30" fmla="*/ 980200 w 5354"/>
                <a:gd name="T31" fmla="*/ 34396 h 498"/>
                <a:gd name="T32" fmla="*/ 558904 w 5354"/>
                <a:gd name="T33" fmla="*/ 0 h 498"/>
                <a:gd name="T34" fmla="*/ 328674 w 5354"/>
                <a:gd name="T35" fmla="*/ 0 h 498"/>
                <a:gd name="T36" fmla="*/ 0 w 5354"/>
                <a:gd name="T37" fmla="*/ 34396 h 498"/>
                <a:gd name="T38" fmla="*/ 286333 w 5354"/>
                <a:gd name="T39" fmla="*/ 34396 h 498"/>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5354" h="498">
                  <a:moveTo>
                    <a:pt x="541" y="65"/>
                  </a:moveTo>
                  <a:lnTo>
                    <a:pt x="1392" y="167"/>
                  </a:lnTo>
                  <a:lnTo>
                    <a:pt x="2215" y="330"/>
                  </a:lnTo>
                  <a:lnTo>
                    <a:pt x="2910" y="433"/>
                  </a:lnTo>
                  <a:lnTo>
                    <a:pt x="3708" y="498"/>
                  </a:lnTo>
                  <a:lnTo>
                    <a:pt x="4529" y="464"/>
                  </a:lnTo>
                  <a:lnTo>
                    <a:pt x="5146" y="364"/>
                  </a:lnTo>
                  <a:lnTo>
                    <a:pt x="5354" y="330"/>
                  </a:lnTo>
                  <a:lnTo>
                    <a:pt x="4039" y="433"/>
                  </a:lnTo>
                  <a:lnTo>
                    <a:pt x="5301" y="232"/>
                  </a:lnTo>
                  <a:lnTo>
                    <a:pt x="3836" y="298"/>
                  </a:lnTo>
                  <a:lnTo>
                    <a:pt x="5249" y="130"/>
                  </a:lnTo>
                  <a:lnTo>
                    <a:pt x="3913" y="198"/>
                  </a:lnTo>
                  <a:lnTo>
                    <a:pt x="3090" y="167"/>
                  </a:lnTo>
                  <a:lnTo>
                    <a:pt x="2371" y="100"/>
                  </a:lnTo>
                  <a:lnTo>
                    <a:pt x="1852" y="65"/>
                  </a:lnTo>
                  <a:lnTo>
                    <a:pt x="1056" y="0"/>
                  </a:lnTo>
                  <a:lnTo>
                    <a:pt x="621" y="0"/>
                  </a:lnTo>
                  <a:lnTo>
                    <a:pt x="0" y="65"/>
                  </a:lnTo>
                  <a:lnTo>
                    <a:pt x="541" y="6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sp>
        <p:nvSpPr>
          <p:cNvPr id="3" name="Date Placeholder 2">
            <a:extLst>
              <a:ext uri="{FF2B5EF4-FFF2-40B4-BE49-F238E27FC236}">
                <a16:creationId xmlns:a16="http://schemas.microsoft.com/office/drawing/2014/main" id="{6C5DF551-2BA2-4FD9-B97D-148D02C19909}"/>
              </a:ext>
            </a:extLst>
          </p:cNvPr>
          <p:cNvSpPr>
            <a:spLocks noGrp="1"/>
          </p:cNvSpPr>
          <p:nvPr>
            <p:ph type="dt" sz="half" idx="10"/>
          </p:nvPr>
        </p:nvSpPr>
        <p:spPr/>
        <p:txBody>
          <a:bodyPr/>
          <a:lstStyle/>
          <a:p>
            <a:r>
              <a:rPr lang="en-US"/>
              <a:t>Dr. Richard Scudder Copyright 2018</a:t>
            </a:r>
            <a:endParaRPr lang="en-US" dirty="0"/>
          </a:p>
        </p:txBody>
      </p:sp>
      <p:sp>
        <p:nvSpPr>
          <p:cNvPr id="4" name="Slide Number Placeholder 3">
            <a:extLst>
              <a:ext uri="{FF2B5EF4-FFF2-40B4-BE49-F238E27FC236}">
                <a16:creationId xmlns:a16="http://schemas.microsoft.com/office/drawing/2014/main" id="{C234D0B1-C14C-4750-9008-9D899A44B397}"/>
              </a:ext>
            </a:extLst>
          </p:cNvPr>
          <p:cNvSpPr>
            <a:spLocks noGrp="1"/>
          </p:cNvSpPr>
          <p:nvPr>
            <p:ph type="sldNum" sz="quarter" idx="12"/>
          </p:nvPr>
        </p:nvSpPr>
        <p:spPr/>
        <p:txBody>
          <a:bodyPr/>
          <a:lstStyle/>
          <a:p>
            <a:fld id="{71B7BAC7-FE87-40F6-AA24-4F4685D1B022}" type="slidenum">
              <a:rPr lang="en-US" smtClean="0"/>
              <a:t>1</a:t>
            </a:fld>
            <a:endParaRPr lang="en-US"/>
          </a:p>
        </p:txBody>
      </p:sp>
    </p:spTree>
    <p:extLst>
      <p:ext uri="{BB962C8B-B14F-4D97-AF65-F5344CB8AC3E}">
        <p14:creationId xmlns:p14="http://schemas.microsoft.com/office/powerpoint/2010/main" val="25257872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Footer Placeholder 3"/>
          <p:cNvSpPr txBox="1">
            <a:spLocks noGrp="1"/>
          </p:cNvSpPr>
          <p:nvPr/>
        </p:nvSpPr>
        <p:spPr bwMode="auto">
          <a:xfrm>
            <a:off x="8534400" y="6400800"/>
            <a:ext cx="2133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800">
                <a:solidFill>
                  <a:schemeClr val="tx1"/>
                </a:solidFill>
                <a:latin typeface="Times New Roman" pitchFamily="18" charset="0"/>
                <a:cs typeface="Arial" charset="0"/>
              </a:defRPr>
            </a:lvl1pPr>
            <a:lvl2pPr marL="742950" indent="-285750" eaLnBrk="0" hangingPunct="0">
              <a:defRPr sz="2800">
                <a:solidFill>
                  <a:schemeClr val="tx1"/>
                </a:solidFill>
                <a:latin typeface="Times New Roman" pitchFamily="18" charset="0"/>
                <a:cs typeface="Arial" charset="0"/>
              </a:defRPr>
            </a:lvl2pPr>
            <a:lvl3pPr marL="1143000" indent="-228600" eaLnBrk="0" hangingPunct="0">
              <a:defRPr sz="2800">
                <a:solidFill>
                  <a:schemeClr val="tx1"/>
                </a:solidFill>
                <a:latin typeface="Times New Roman" pitchFamily="18" charset="0"/>
                <a:cs typeface="Arial" charset="0"/>
              </a:defRPr>
            </a:lvl3pPr>
            <a:lvl4pPr marL="1600200" indent="-228600" eaLnBrk="0" hangingPunct="0">
              <a:defRPr sz="2800">
                <a:solidFill>
                  <a:schemeClr val="tx1"/>
                </a:solidFill>
                <a:latin typeface="Times New Roman" pitchFamily="18" charset="0"/>
                <a:cs typeface="Arial" charset="0"/>
              </a:defRPr>
            </a:lvl4pPr>
            <a:lvl5pPr marL="2057400" indent="-228600" eaLnBrk="0" hangingPunct="0">
              <a:defRPr sz="2800">
                <a:solidFill>
                  <a:schemeClr val="tx1"/>
                </a:solidFill>
                <a:latin typeface="Times New Roman" pitchFamily="18" charset="0"/>
                <a:cs typeface="Arial" charset="0"/>
              </a:defRPr>
            </a:lvl5pPr>
            <a:lvl6pPr marL="2514600" indent="-228600" eaLnBrk="0" fontAlgn="base" hangingPunct="0">
              <a:spcBef>
                <a:spcPct val="0"/>
              </a:spcBef>
              <a:spcAft>
                <a:spcPct val="0"/>
              </a:spcAft>
              <a:defRPr sz="2800">
                <a:solidFill>
                  <a:schemeClr val="tx1"/>
                </a:solidFill>
                <a:latin typeface="Times New Roman" pitchFamily="18" charset="0"/>
                <a:cs typeface="Arial" charset="0"/>
              </a:defRPr>
            </a:lvl6pPr>
            <a:lvl7pPr marL="2971800" indent="-228600" eaLnBrk="0" fontAlgn="base" hangingPunct="0">
              <a:spcBef>
                <a:spcPct val="0"/>
              </a:spcBef>
              <a:spcAft>
                <a:spcPct val="0"/>
              </a:spcAft>
              <a:defRPr sz="2800">
                <a:solidFill>
                  <a:schemeClr val="tx1"/>
                </a:solidFill>
                <a:latin typeface="Times New Roman" pitchFamily="18" charset="0"/>
                <a:cs typeface="Arial" charset="0"/>
              </a:defRPr>
            </a:lvl7pPr>
            <a:lvl8pPr marL="3429000" indent="-228600" eaLnBrk="0" fontAlgn="base" hangingPunct="0">
              <a:spcBef>
                <a:spcPct val="0"/>
              </a:spcBef>
              <a:spcAft>
                <a:spcPct val="0"/>
              </a:spcAft>
              <a:defRPr sz="2800">
                <a:solidFill>
                  <a:schemeClr val="tx1"/>
                </a:solidFill>
                <a:latin typeface="Times New Roman" pitchFamily="18" charset="0"/>
                <a:cs typeface="Arial" charset="0"/>
              </a:defRPr>
            </a:lvl8pPr>
            <a:lvl9pPr marL="3886200" indent="-228600" eaLnBrk="0" fontAlgn="base" hangingPunct="0">
              <a:spcBef>
                <a:spcPct val="0"/>
              </a:spcBef>
              <a:spcAft>
                <a:spcPct val="0"/>
              </a:spcAft>
              <a:defRPr sz="2800">
                <a:solidFill>
                  <a:schemeClr val="tx1"/>
                </a:solidFill>
                <a:latin typeface="Times New Roman" pitchFamily="18" charset="0"/>
                <a:cs typeface="Arial" charset="0"/>
              </a:defRPr>
            </a:lvl9pPr>
          </a:lstStyle>
          <a:p>
            <a:pPr algn="ctr"/>
            <a:r>
              <a:rPr lang="en-US" sz="1000" b="1" i="1">
                <a:solidFill>
                  <a:schemeClr val="accent2"/>
                </a:solidFill>
                <a:latin typeface="Comic Sans MS" pitchFamily="66" charset="0"/>
              </a:rPr>
              <a:t>Slide </a:t>
            </a:r>
            <a:fld id="{00160F97-F300-477F-812C-BFF1EA0DF927}" type="slidenum">
              <a:rPr lang="en-US" sz="1000" b="1" i="1">
                <a:solidFill>
                  <a:schemeClr val="accent2"/>
                </a:solidFill>
                <a:latin typeface="Comic Sans MS" pitchFamily="66" charset="0"/>
              </a:rPr>
              <a:pPr algn="ctr"/>
              <a:t>2</a:t>
            </a:fld>
            <a:endParaRPr lang="en-US" sz="1000" b="1" i="1">
              <a:solidFill>
                <a:schemeClr val="accent2"/>
              </a:solidFill>
              <a:latin typeface="Comic Sans MS" pitchFamily="66" charset="0"/>
            </a:endParaRPr>
          </a:p>
        </p:txBody>
      </p:sp>
      <p:sp>
        <p:nvSpPr>
          <p:cNvPr id="7171" name="Rectangle 2"/>
          <p:cNvSpPr>
            <a:spLocks noGrp="1" noChangeArrowheads="1"/>
          </p:cNvSpPr>
          <p:nvPr>
            <p:ph type="title" idx="4294967295"/>
          </p:nvPr>
        </p:nvSpPr>
        <p:spPr>
          <a:xfrm>
            <a:off x="3983935" y="245268"/>
            <a:ext cx="8116625" cy="1325563"/>
          </a:xfrm>
        </p:spPr>
        <p:txBody>
          <a:bodyPr wrap="square" anchor="ctr" lIns="36576" rIns="36576" tIns="18288" bIns="18288">
            <a:normAutofit/>
          </a:bodyPr>
          <a:lstStyle/>
          <a:p>
            <a:r>
              <a:rPr lang="en-US" sz="3600" dirty="0"/>
              <a:t>Risks driven by Poor Project Processes</a:t>
            </a:r>
          </a:p>
        </p:txBody>
      </p:sp>
      <p:sp>
        <p:nvSpPr>
          <p:cNvPr id="7172" name="Rectangle 3"/>
          <p:cNvSpPr>
            <a:spLocks noGrp="1" noChangeArrowheads="1"/>
          </p:cNvSpPr>
          <p:nvPr>
            <p:ph type="body" idx="4294967295"/>
          </p:nvPr>
        </p:nvSpPr>
        <p:spPr/>
        <p:txBody>
          <a:bodyPr/>
          <a:lstStyle/>
          <a:p>
            <a:r>
              <a:rPr lang="en-US" dirty="0"/>
              <a:t>Not following the strategic project planning model</a:t>
            </a:r>
          </a:p>
          <a:p>
            <a:r>
              <a:rPr lang="en-US" dirty="0"/>
              <a:t>Taking short cuts</a:t>
            </a:r>
          </a:p>
          <a:p>
            <a:r>
              <a:rPr lang="en-US" dirty="0"/>
              <a:t>Not monitoring the project</a:t>
            </a:r>
          </a:p>
          <a:p>
            <a:r>
              <a:rPr lang="en-US" dirty="0"/>
              <a:t>Not prioritizing customer needs and expectations</a:t>
            </a:r>
          </a:p>
          <a:p>
            <a:r>
              <a:rPr lang="en-US" dirty="0"/>
              <a:t>Not bringing the right people to the project</a:t>
            </a:r>
          </a:p>
          <a:p>
            <a:endParaRPr lang="en-US" dirty="0"/>
          </a:p>
        </p:txBody>
      </p:sp>
      <p:pic>
        <p:nvPicPr>
          <p:cNvPr id="7173" name="Picture 4" descr="MPj03873010000[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81200" y="228600"/>
            <a:ext cx="1905000" cy="1358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Date Placeholder 1">
            <a:extLst>
              <a:ext uri="{FF2B5EF4-FFF2-40B4-BE49-F238E27FC236}">
                <a16:creationId xmlns:a16="http://schemas.microsoft.com/office/drawing/2014/main" id="{0969F504-8E39-46CC-A5F1-BC31AA22ED3B}"/>
              </a:ext>
            </a:extLst>
          </p:cNvPr>
          <p:cNvSpPr>
            <a:spLocks noGrp="1"/>
          </p:cNvSpPr>
          <p:nvPr>
            <p:ph type="dt" sz="half" idx="10"/>
          </p:nvPr>
        </p:nvSpPr>
        <p:spPr/>
        <p:txBody>
          <a:bodyPr/>
          <a:lstStyle/>
          <a:p>
            <a:r>
              <a:rPr lang="en-US"/>
              <a:t>Dr. Richard Scudder Copyright 2018</a:t>
            </a:r>
            <a:endParaRPr lang="en-US" dirty="0"/>
          </a:p>
        </p:txBody>
      </p:sp>
      <p:sp>
        <p:nvSpPr>
          <p:cNvPr id="3" name="Slide Number Placeholder 2">
            <a:extLst>
              <a:ext uri="{FF2B5EF4-FFF2-40B4-BE49-F238E27FC236}">
                <a16:creationId xmlns:a16="http://schemas.microsoft.com/office/drawing/2014/main" id="{1CC8AAD0-A6D6-4745-837B-7AC6EBEE1A73}"/>
              </a:ext>
            </a:extLst>
          </p:cNvPr>
          <p:cNvSpPr>
            <a:spLocks noGrp="1"/>
          </p:cNvSpPr>
          <p:nvPr>
            <p:ph type="sldNum" sz="quarter" idx="12"/>
          </p:nvPr>
        </p:nvSpPr>
        <p:spPr/>
        <p:txBody>
          <a:bodyPr/>
          <a:lstStyle/>
          <a:p>
            <a:fld id="{71B7BAC7-FE87-40F6-AA24-4F4685D1B022}" type="slidenum">
              <a:rPr lang="en-US" smtClean="0"/>
              <a:t>2</a:t>
            </a:fld>
            <a:endParaRPr lang="en-US"/>
          </a:p>
        </p:txBody>
      </p:sp>
    </p:spTree>
    <p:extLst>
      <p:ext uri="{BB962C8B-B14F-4D97-AF65-F5344CB8AC3E}">
        <p14:creationId xmlns:p14="http://schemas.microsoft.com/office/powerpoint/2010/main" val="27646464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Footer Placeholder 3"/>
          <p:cNvSpPr txBox="1">
            <a:spLocks noGrp="1"/>
          </p:cNvSpPr>
          <p:nvPr/>
        </p:nvSpPr>
        <p:spPr bwMode="auto">
          <a:xfrm>
            <a:off x="8534400" y="6400800"/>
            <a:ext cx="2133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800">
                <a:solidFill>
                  <a:schemeClr val="tx1"/>
                </a:solidFill>
                <a:latin typeface="Times New Roman" pitchFamily="18" charset="0"/>
                <a:cs typeface="Arial" charset="0"/>
              </a:defRPr>
            </a:lvl1pPr>
            <a:lvl2pPr marL="742950" indent="-285750" eaLnBrk="0" hangingPunct="0">
              <a:defRPr sz="2800">
                <a:solidFill>
                  <a:schemeClr val="tx1"/>
                </a:solidFill>
                <a:latin typeface="Times New Roman" pitchFamily="18" charset="0"/>
                <a:cs typeface="Arial" charset="0"/>
              </a:defRPr>
            </a:lvl2pPr>
            <a:lvl3pPr marL="1143000" indent="-228600" eaLnBrk="0" hangingPunct="0">
              <a:defRPr sz="2800">
                <a:solidFill>
                  <a:schemeClr val="tx1"/>
                </a:solidFill>
                <a:latin typeface="Times New Roman" pitchFamily="18" charset="0"/>
                <a:cs typeface="Arial" charset="0"/>
              </a:defRPr>
            </a:lvl3pPr>
            <a:lvl4pPr marL="1600200" indent="-228600" eaLnBrk="0" hangingPunct="0">
              <a:defRPr sz="2800">
                <a:solidFill>
                  <a:schemeClr val="tx1"/>
                </a:solidFill>
                <a:latin typeface="Times New Roman" pitchFamily="18" charset="0"/>
                <a:cs typeface="Arial" charset="0"/>
              </a:defRPr>
            </a:lvl4pPr>
            <a:lvl5pPr marL="2057400" indent="-228600" eaLnBrk="0" hangingPunct="0">
              <a:defRPr sz="2800">
                <a:solidFill>
                  <a:schemeClr val="tx1"/>
                </a:solidFill>
                <a:latin typeface="Times New Roman" pitchFamily="18" charset="0"/>
                <a:cs typeface="Arial" charset="0"/>
              </a:defRPr>
            </a:lvl5pPr>
            <a:lvl6pPr marL="2514600" indent="-228600" eaLnBrk="0" fontAlgn="base" hangingPunct="0">
              <a:spcBef>
                <a:spcPct val="0"/>
              </a:spcBef>
              <a:spcAft>
                <a:spcPct val="0"/>
              </a:spcAft>
              <a:defRPr sz="2800">
                <a:solidFill>
                  <a:schemeClr val="tx1"/>
                </a:solidFill>
                <a:latin typeface="Times New Roman" pitchFamily="18" charset="0"/>
                <a:cs typeface="Arial" charset="0"/>
              </a:defRPr>
            </a:lvl6pPr>
            <a:lvl7pPr marL="2971800" indent="-228600" eaLnBrk="0" fontAlgn="base" hangingPunct="0">
              <a:spcBef>
                <a:spcPct val="0"/>
              </a:spcBef>
              <a:spcAft>
                <a:spcPct val="0"/>
              </a:spcAft>
              <a:defRPr sz="2800">
                <a:solidFill>
                  <a:schemeClr val="tx1"/>
                </a:solidFill>
                <a:latin typeface="Times New Roman" pitchFamily="18" charset="0"/>
                <a:cs typeface="Arial" charset="0"/>
              </a:defRPr>
            </a:lvl7pPr>
            <a:lvl8pPr marL="3429000" indent="-228600" eaLnBrk="0" fontAlgn="base" hangingPunct="0">
              <a:spcBef>
                <a:spcPct val="0"/>
              </a:spcBef>
              <a:spcAft>
                <a:spcPct val="0"/>
              </a:spcAft>
              <a:defRPr sz="2800">
                <a:solidFill>
                  <a:schemeClr val="tx1"/>
                </a:solidFill>
                <a:latin typeface="Times New Roman" pitchFamily="18" charset="0"/>
                <a:cs typeface="Arial" charset="0"/>
              </a:defRPr>
            </a:lvl8pPr>
            <a:lvl9pPr marL="3886200" indent="-228600" eaLnBrk="0" fontAlgn="base" hangingPunct="0">
              <a:spcBef>
                <a:spcPct val="0"/>
              </a:spcBef>
              <a:spcAft>
                <a:spcPct val="0"/>
              </a:spcAft>
              <a:defRPr sz="2800">
                <a:solidFill>
                  <a:schemeClr val="tx1"/>
                </a:solidFill>
                <a:latin typeface="Times New Roman" pitchFamily="18" charset="0"/>
                <a:cs typeface="Arial" charset="0"/>
              </a:defRPr>
            </a:lvl9pPr>
          </a:lstStyle>
          <a:p>
            <a:pPr algn="ctr"/>
            <a:r>
              <a:rPr lang="en-US" sz="1000" b="1" i="1">
                <a:solidFill>
                  <a:schemeClr val="accent2"/>
                </a:solidFill>
                <a:latin typeface="Comic Sans MS" pitchFamily="66" charset="0"/>
              </a:rPr>
              <a:t>Slide </a:t>
            </a:r>
            <a:fld id="{3B82241E-EEF0-4D0E-B109-D81D832C36E1}" type="slidenum">
              <a:rPr lang="en-US" sz="1000" b="1" i="1">
                <a:solidFill>
                  <a:schemeClr val="accent2"/>
                </a:solidFill>
                <a:latin typeface="Comic Sans MS" pitchFamily="66" charset="0"/>
              </a:rPr>
              <a:pPr algn="ctr"/>
              <a:t>3</a:t>
            </a:fld>
            <a:endParaRPr lang="en-US" sz="1000" b="1" i="1">
              <a:solidFill>
                <a:schemeClr val="accent2"/>
              </a:solidFill>
              <a:latin typeface="Comic Sans MS" pitchFamily="66" charset="0"/>
            </a:endParaRPr>
          </a:p>
        </p:txBody>
      </p:sp>
      <p:sp>
        <p:nvSpPr>
          <p:cNvPr id="8195" name="Rectangle 2"/>
          <p:cNvSpPr>
            <a:spLocks noGrp="1" noChangeArrowheads="1"/>
          </p:cNvSpPr>
          <p:nvPr>
            <p:ph type="title" idx="4294967295"/>
          </p:nvPr>
        </p:nvSpPr>
        <p:spPr>
          <a:xfrm>
            <a:off x="5454926" y="261937"/>
            <a:ext cx="5418483" cy="1325563"/>
          </a:xfrm>
        </p:spPr>
        <p:txBody>
          <a:bodyPr wrap="square" anchor="ctr" lIns="36576" rIns="36576" tIns="18288" bIns="18288">
            <a:normAutofit/>
          </a:bodyPr>
          <a:lstStyle/>
          <a:p>
            <a:r>
              <a:rPr lang="en-US" sz="4000" dirty="0"/>
              <a:t>Typical Project </a:t>
            </a:r>
            <a:br>
              <a:rPr lang="en-US" sz="4000" dirty="0"/>
            </a:br>
            <a:r>
              <a:rPr lang="en-US" sz="4000" dirty="0"/>
              <a:t>Risk Factors</a:t>
            </a:r>
          </a:p>
        </p:txBody>
      </p:sp>
      <p:sp>
        <p:nvSpPr>
          <p:cNvPr id="8196" name="Rectangle 3"/>
          <p:cNvSpPr>
            <a:spLocks noGrp="1" noChangeArrowheads="1"/>
          </p:cNvSpPr>
          <p:nvPr>
            <p:ph type="body" idx="4294967295"/>
          </p:nvPr>
        </p:nvSpPr>
        <p:spPr/>
        <p:txBody>
          <a:bodyPr/>
          <a:lstStyle/>
          <a:p>
            <a:r>
              <a:rPr lang="en-US"/>
              <a:t>Supplier performance failures</a:t>
            </a:r>
          </a:p>
          <a:p>
            <a:r>
              <a:rPr lang="en-US"/>
              <a:t>Supplier cost overruns</a:t>
            </a:r>
          </a:p>
          <a:p>
            <a:r>
              <a:rPr lang="en-US"/>
              <a:t>Engineering or design changes</a:t>
            </a:r>
          </a:p>
          <a:p>
            <a:r>
              <a:rPr lang="en-US"/>
              <a:t>Project management failures</a:t>
            </a:r>
          </a:p>
          <a:p>
            <a:r>
              <a:rPr lang="en-US"/>
              <a:t>Production process errors</a:t>
            </a:r>
          </a:p>
          <a:p>
            <a:r>
              <a:rPr lang="en-US"/>
              <a:t>Testing errors</a:t>
            </a:r>
          </a:p>
          <a:p>
            <a:r>
              <a:rPr lang="en-US"/>
              <a:t>Equipment design errors</a:t>
            </a:r>
          </a:p>
          <a:p>
            <a:endParaRPr lang="en-US"/>
          </a:p>
        </p:txBody>
      </p:sp>
      <p:pic>
        <p:nvPicPr>
          <p:cNvPr id="8197" name="Picture 4" descr="MPj03873010000[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81200" y="228600"/>
            <a:ext cx="1905000" cy="1358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Date Placeholder 1">
            <a:extLst>
              <a:ext uri="{FF2B5EF4-FFF2-40B4-BE49-F238E27FC236}">
                <a16:creationId xmlns:a16="http://schemas.microsoft.com/office/drawing/2014/main" id="{4A8C9131-1FE7-4B24-91C2-4CC0ED74E87F}"/>
              </a:ext>
            </a:extLst>
          </p:cNvPr>
          <p:cNvSpPr>
            <a:spLocks noGrp="1"/>
          </p:cNvSpPr>
          <p:nvPr>
            <p:ph type="dt" sz="half" idx="10"/>
          </p:nvPr>
        </p:nvSpPr>
        <p:spPr/>
        <p:txBody>
          <a:bodyPr/>
          <a:lstStyle/>
          <a:p>
            <a:r>
              <a:rPr lang="en-US"/>
              <a:t>Dr. Richard Scudder Copyright 2018</a:t>
            </a:r>
            <a:endParaRPr lang="en-US" dirty="0"/>
          </a:p>
        </p:txBody>
      </p:sp>
      <p:sp>
        <p:nvSpPr>
          <p:cNvPr id="3" name="Slide Number Placeholder 2">
            <a:extLst>
              <a:ext uri="{FF2B5EF4-FFF2-40B4-BE49-F238E27FC236}">
                <a16:creationId xmlns:a16="http://schemas.microsoft.com/office/drawing/2014/main" id="{8BBB1F9E-773E-436A-A7F2-ED64C5084C95}"/>
              </a:ext>
            </a:extLst>
          </p:cNvPr>
          <p:cNvSpPr>
            <a:spLocks noGrp="1"/>
          </p:cNvSpPr>
          <p:nvPr>
            <p:ph type="sldNum" sz="quarter" idx="12"/>
          </p:nvPr>
        </p:nvSpPr>
        <p:spPr/>
        <p:txBody>
          <a:bodyPr/>
          <a:lstStyle/>
          <a:p>
            <a:fld id="{71B7BAC7-FE87-40F6-AA24-4F4685D1B022}" type="slidenum">
              <a:rPr lang="en-US" smtClean="0"/>
              <a:t>3</a:t>
            </a:fld>
            <a:endParaRPr lang="en-US"/>
          </a:p>
        </p:txBody>
      </p:sp>
    </p:spTree>
    <p:extLst>
      <p:ext uri="{BB962C8B-B14F-4D97-AF65-F5344CB8AC3E}">
        <p14:creationId xmlns:p14="http://schemas.microsoft.com/office/powerpoint/2010/main" val="22629170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Footer Placeholder 3"/>
          <p:cNvSpPr txBox="1">
            <a:spLocks noGrp="1"/>
          </p:cNvSpPr>
          <p:nvPr/>
        </p:nvSpPr>
        <p:spPr bwMode="auto">
          <a:xfrm>
            <a:off x="8534400" y="6400800"/>
            <a:ext cx="2133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800">
                <a:solidFill>
                  <a:schemeClr val="tx1"/>
                </a:solidFill>
                <a:latin typeface="Times New Roman" pitchFamily="18" charset="0"/>
                <a:cs typeface="Arial" charset="0"/>
              </a:defRPr>
            </a:lvl1pPr>
            <a:lvl2pPr marL="742950" indent="-285750" eaLnBrk="0" hangingPunct="0">
              <a:defRPr sz="2800">
                <a:solidFill>
                  <a:schemeClr val="tx1"/>
                </a:solidFill>
                <a:latin typeface="Times New Roman" pitchFamily="18" charset="0"/>
                <a:cs typeface="Arial" charset="0"/>
              </a:defRPr>
            </a:lvl2pPr>
            <a:lvl3pPr marL="1143000" indent="-228600" eaLnBrk="0" hangingPunct="0">
              <a:defRPr sz="2800">
                <a:solidFill>
                  <a:schemeClr val="tx1"/>
                </a:solidFill>
                <a:latin typeface="Times New Roman" pitchFamily="18" charset="0"/>
                <a:cs typeface="Arial" charset="0"/>
              </a:defRPr>
            </a:lvl3pPr>
            <a:lvl4pPr marL="1600200" indent="-228600" eaLnBrk="0" hangingPunct="0">
              <a:defRPr sz="2800">
                <a:solidFill>
                  <a:schemeClr val="tx1"/>
                </a:solidFill>
                <a:latin typeface="Times New Roman" pitchFamily="18" charset="0"/>
                <a:cs typeface="Arial" charset="0"/>
              </a:defRPr>
            </a:lvl4pPr>
            <a:lvl5pPr marL="2057400" indent="-228600" eaLnBrk="0" hangingPunct="0">
              <a:defRPr sz="2800">
                <a:solidFill>
                  <a:schemeClr val="tx1"/>
                </a:solidFill>
                <a:latin typeface="Times New Roman" pitchFamily="18" charset="0"/>
                <a:cs typeface="Arial" charset="0"/>
              </a:defRPr>
            </a:lvl5pPr>
            <a:lvl6pPr marL="2514600" indent="-228600" eaLnBrk="0" fontAlgn="base" hangingPunct="0">
              <a:spcBef>
                <a:spcPct val="0"/>
              </a:spcBef>
              <a:spcAft>
                <a:spcPct val="0"/>
              </a:spcAft>
              <a:defRPr sz="2800">
                <a:solidFill>
                  <a:schemeClr val="tx1"/>
                </a:solidFill>
                <a:latin typeface="Times New Roman" pitchFamily="18" charset="0"/>
                <a:cs typeface="Arial" charset="0"/>
              </a:defRPr>
            </a:lvl6pPr>
            <a:lvl7pPr marL="2971800" indent="-228600" eaLnBrk="0" fontAlgn="base" hangingPunct="0">
              <a:spcBef>
                <a:spcPct val="0"/>
              </a:spcBef>
              <a:spcAft>
                <a:spcPct val="0"/>
              </a:spcAft>
              <a:defRPr sz="2800">
                <a:solidFill>
                  <a:schemeClr val="tx1"/>
                </a:solidFill>
                <a:latin typeface="Times New Roman" pitchFamily="18" charset="0"/>
                <a:cs typeface="Arial" charset="0"/>
              </a:defRPr>
            </a:lvl7pPr>
            <a:lvl8pPr marL="3429000" indent="-228600" eaLnBrk="0" fontAlgn="base" hangingPunct="0">
              <a:spcBef>
                <a:spcPct val="0"/>
              </a:spcBef>
              <a:spcAft>
                <a:spcPct val="0"/>
              </a:spcAft>
              <a:defRPr sz="2800">
                <a:solidFill>
                  <a:schemeClr val="tx1"/>
                </a:solidFill>
                <a:latin typeface="Times New Roman" pitchFamily="18" charset="0"/>
                <a:cs typeface="Arial" charset="0"/>
              </a:defRPr>
            </a:lvl8pPr>
            <a:lvl9pPr marL="3886200" indent="-228600" eaLnBrk="0" fontAlgn="base" hangingPunct="0">
              <a:spcBef>
                <a:spcPct val="0"/>
              </a:spcBef>
              <a:spcAft>
                <a:spcPct val="0"/>
              </a:spcAft>
              <a:defRPr sz="2800">
                <a:solidFill>
                  <a:schemeClr val="tx1"/>
                </a:solidFill>
                <a:latin typeface="Times New Roman" pitchFamily="18" charset="0"/>
                <a:cs typeface="Arial" charset="0"/>
              </a:defRPr>
            </a:lvl9pPr>
          </a:lstStyle>
          <a:p>
            <a:pPr algn="ctr"/>
            <a:r>
              <a:rPr lang="en-US" sz="1000" b="1" i="1">
                <a:solidFill>
                  <a:schemeClr val="accent2"/>
                </a:solidFill>
                <a:latin typeface="Comic Sans MS" pitchFamily="66" charset="0"/>
              </a:rPr>
              <a:t>Slide </a:t>
            </a:r>
            <a:fld id="{CCEB0672-DF4E-458A-ABA4-2F4D84F9DE39}" type="slidenum">
              <a:rPr lang="en-US" sz="1000" b="1" i="1">
                <a:solidFill>
                  <a:schemeClr val="accent2"/>
                </a:solidFill>
                <a:latin typeface="Comic Sans MS" pitchFamily="66" charset="0"/>
              </a:rPr>
              <a:pPr algn="ctr"/>
              <a:t>4</a:t>
            </a:fld>
            <a:endParaRPr lang="en-US" sz="1000" b="1" i="1">
              <a:solidFill>
                <a:schemeClr val="accent2"/>
              </a:solidFill>
              <a:latin typeface="Comic Sans MS" pitchFamily="66" charset="0"/>
            </a:endParaRPr>
          </a:p>
        </p:txBody>
      </p:sp>
      <p:sp>
        <p:nvSpPr>
          <p:cNvPr id="9219" name="Rectangle 2"/>
          <p:cNvSpPr>
            <a:spLocks noGrp="1" noChangeArrowheads="1"/>
          </p:cNvSpPr>
          <p:nvPr>
            <p:ph type="body" idx="4294967295"/>
          </p:nvPr>
        </p:nvSpPr>
        <p:spPr/>
        <p:txBody>
          <a:bodyPr/>
          <a:lstStyle/>
          <a:p>
            <a:r>
              <a:rPr lang="en-US"/>
              <a:t>Product reliability errors</a:t>
            </a:r>
          </a:p>
          <a:p>
            <a:r>
              <a:rPr lang="en-US"/>
              <a:t>Product or service costing errors</a:t>
            </a:r>
          </a:p>
          <a:p>
            <a:r>
              <a:rPr lang="en-US"/>
              <a:t>Start up problems</a:t>
            </a:r>
          </a:p>
          <a:p>
            <a:r>
              <a:rPr lang="en-US"/>
              <a:t>Learning curve problems</a:t>
            </a:r>
          </a:p>
          <a:p>
            <a:r>
              <a:rPr lang="en-US"/>
              <a:t>Personnel skill set deficiencies</a:t>
            </a:r>
          </a:p>
          <a:p>
            <a:r>
              <a:rPr lang="en-US"/>
              <a:t>Cycle times</a:t>
            </a:r>
          </a:p>
          <a:p>
            <a:r>
              <a:rPr lang="en-US"/>
              <a:t>Consumer safety issues</a:t>
            </a:r>
          </a:p>
        </p:txBody>
      </p:sp>
      <p:sp>
        <p:nvSpPr>
          <p:cNvPr id="9220" name="Rectangle 3"/>
          <p:cNvSpPr>
            <a:spLocks noGrp="1" noChangeArrowheads="1"/>
          </p:cNvSpPr>
          <p:nvPr>
            <p:ph type="title" idx="4294967295"/>
          </p:nvPr>
        </p:nvSpPr>
        <p:spPr>
          <a:xfrm>
            <a:off x="5123622" y="320675"/>
            <a:ext cx="4772439" cy="1325563"/>
          </a:xfrm>
        </p:spPr>
        <p:txBody>
          <a:bodyPr wrap="square" anchor="ctr" lIns="36576" rIns="36576" tIns="18288" bIns="18288">
            <a:normAutofit/>
          </a:bodyPr>
          <a:lstStyle/>
          <a:p>
            <a:r>
              <a:rPr lang="en-US" sz="4000" dirty="0"/>
              <a:t>Typical Project </a:t>
            </a:r>
            <a:br>
              <a:rPr lang="en-US" sz="4000" dirty="0"/>
            </a:br>
            <a:r>
              <a:rPr lang="en-US" sz="4000" dirty="0"/>
              <a:t>Risk Factors</a:t>
            </a:r>
          </a:p>
        </p:txBody>
      </p:sp>
      <p:pic>
        <p:nvPicPr>
          <p:cNvPr id="9221" name="Picture 4" descr="MPj03873010000[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81200" y="228600"/>
            <a:ext cx="1905000" cy="1358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Date Placeholder 1">
            <a:extLst>
              <a:ext uri="{FF2B5EF4-FFF2-40B4-BE49-F238E27FC236}">
                <a16:creationId xmlns:a16="http://schemas.microsoft.com/office/drawing/2014/main" id="{45339AA2-E2D5-4090-B55B-32F3F2653586}"/>
              </a:ext>
            </a:extLst>
          </p:cNvPr>
          <p:cNvSpPr>
            <a:spLocks noGrp="1"/>
          </p:cNvSpPr>
          <p:nvPr>
            <p:ph type="dt" sz="half" idx="10"/>
          </p:nvPr>
        </p:nvSpPr>
        <p:spPr/>
        <p:txBody>
          <a:bodyPr/>
          <a:lstStyle/>
          <a:p>
            <a:r>
              <a:rPr lang="en-US"/>
              <a:t>Dr. Richard Scudder Copyright 2018</a:t>
            </a:r>
            <a:endParaRPr lang="en-US" dirty="0"/>
          </a:p>
        </p:txBody>
      </p:sp>
      <p:sp>
        <p:nvSpPr>
          <p:cNvPr id="3" name="Slide Number Placeholder 2">
            <a:extLst>
              <a:ext uri="{FF2B5EF4-FFF2-40B4-BE49-F238E27FC236}">
                <a16:creationId xmlns:a16="http://schemas.microsoft.com/office/drawing/2014/main" id="{B51AFB91-92BA-4119-B9B3-A52E8A8D791B}"/>
              </a:ext>
            </a:extLst>
          </p:cNvPr>
          <p:cNvSpPr>
            <a:spLocks noGrp="1"/>
          </p:cNvSpPr>
          <p:nvPr>
            <p:ph type="sldNum" sz="quarter" idx="12"/>
          </p:nvPr>
        </p:nvSpPr>
        <p:spPr/>
        <p:txBody>
          <a:bodyPr/>
          <a:lstStyle/>
          <a:p>
            <a:fld id="{71B7BAC7-FE87-40F6-AA24-4F4685D1B022}" type="slidenum">
              <a:rPr lang="en-US" smtClean="0"/>
              <a:t>4</a:t>
            </a:fld>
            <a:endParaRPr lang="en-US"/>
          </a:p>
        </p:txBody>
      </p:sp>
    </p:spTree>
    <p:extLst>
      <p:ext uri="{BB962C8B-B14F-4D97-AF65-F5344CB8AC3E}">
        <p14:creationId xmlns:p14="http://schemas.microsoft.com/office/powerpoint/2010/main" val="1696580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Footer Placeholder 3"/>
          <p:cNvSpPr txBox="1">
            <a:spLocks noGrp="1"/>
          </p:cNvSpPr>
          <p:nvPr/>
        </p:nvSpPr>
        <p:spPr bwMode="auto">
          <a:xfrm>
            <a:off x="8534400" y="6400800"/>
            <a:ext cx="2133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800">
                <a:solidFill>
                  <a:schemeClr val="tx1"/>
                </a:solidFill>
                <a:latin typeface="Times New Roman" pitchFamily="18" charset="0"/>
                <a:cs typeface="Arial" charset="0"/>
              </a:defRPr>
            </a:lvl1pPr>
            <a:lvl2pPr marL="742950" indent="-285750" eaLnBrk="0" hangingPunct="0">
              <a:defRPr sz="2800">
                <a:solidFill>
                  <a:schemeClr val="tx1"/>
                </a:solidFill>
                <a:latin typeface="Times New Roman" pitchFamily="18" charset="0"/>
                <a:cs typeface="Arial" charset="0"/>
              </a:defRPr>
            </a:lvl2pPr>
            <a:lvl3pPr marL="1143000" indent="-228600" eaLnBrk="0" hangingPunct="0">
              <a:defRPr sz="2800">
                <a:solidFill>
                  <a:schemeClr val="tx1"/>
                </a:solidFill>
                <a:latin typeface="Times New Roman" pitchFamily="18" charset="0"/>
                <a:cs typeface="Arial" charset="0"/>
              </a:defRPr>
            </a:lvl3pPr>
            <a:lvl4pPr marL="1600200" indent="-228600" eaLnBrk="0" hangingPunct="0">
              <a:defRPr sz="2800">
                <a:solidFill>
                  <a:schemeClr val="tx1"/>
                </a:solidFill>
                <a:latin typeface="Times New Roman" pitchFamily="18" charset="0"/>
                <a:cs typeface="Arial" charset="0"/>
              </a:defRPr>
            </a:lvl4pPr>
            <a:lvl5pPr marL="2057400" indent="-228600" eaLnBrk="0" hangingPunct="0">
              <a:defRPr sz="2800">
                <a:solidFill>
                  <a:schemeClr val="tx1"/>
                </a:solidFill>
                <a:latin typeface="Times New Roman" pitchFamily="18" charset="0"/>
                <a:cs typeface="Arial" charset="0"/>
              </a:defRPr>
            </a:lvl5pPr>
            <a:lvl6pPr marL="2514600" indent="-228600" eaLnBrk="0" fontAlgn="base" hangingPunct="0">
              <a:spcBef>
                <a:spcPct val="0"/>
              </a:spcBef>
              <a:spcAft>
                <a:spcPct val="0"/>
              </a:spcAft>
              <a:defRPr sz="2800">
                <a:solidFill>
                  <a:schemeClr val="tx1"/>
                </a:solidFill>
                <a:latin typeface="Times New Roman" pitchFamily="18" charset="0"/>
                <a:cs typeface="Arial" charset="0"/>
              </a:defRPr>
            </a:lvl6pPr>
            <a:lvl7pPr marL="2971800" indent="-228600" eaLnBrk="0" fontAlgn="base" hangingPunct="0">
              <a:spcBef>
                <a:spcPct val="0"/>
              </a:spcBef>
              <a:spcAft>
                <a:spcPct val="0"/>
              </a:spcAft>
              <a:defRPr sz="2800">
                <a:solidFill>
                  <a:schemeClr val="tx1"/>
                </a:solidFill>
                <a:latin typeface="Times New Roman" pitchFamily="18" charset="0"/>
                <a:cs typeface="Arial" charset="0"/>
              </a:defRPr>
            </a:lvl7pPr>
            <a:lvl8pPr marL="3429000" indent="-228600" eaLnBrk="0" fontAlgn="base" hangingPunct="0">
              <a:spcBef>
                <a:spcPct val="0"/>
              </a:spcBef>
              <a:spcAft>
                <a:spcPct val="0"/>
              </a:spcAft>
              <a:defRPr sz="2800">
                <a:solidFill>
                  <a:schemeClr val="tx1"/>
                </a:solidFill>
                <a:latin typeface="Times New Roman" pitchFamily="18" charset="0"/>
                <a:cs typeface="Arial" charset="0"/>
              </a:defRPr>
            </a:lvl8pPr>
            <a:lvl9pPr marL="3886200" indent="-228600" eaLnBrk="0" fontAlgn="base" hangingPunct="0">
              <a:spcBef>
                <a:spcPct val="0"/>
              </a:spcBef>
              <a:spcAft>
                <a:spcPct val="0"/>
              </a:spcAft>
              <a:defRPr sz="2800">
                <a:solidFill>
                  <a:schemeClr val="tx1"/>
                </a:solidFill>
                <a:latin typeface="Times New Roman" pitchFamily="18" charset="0"/>
                <a:cs typeface="Arial" charset="0"/>
              </a:defRPr>
            </a:lvl9pPr>
          </a:lstStyle>
          <a:p>
            <a:pPr algn="ctr"/>
            <a:r>
              <a:rPr lang="en-US" sz="1000" b="1" i="1">
                <a:solidFill>
                  <a:schemeClr val="accent2"/>
                </a:solidFill>
                <a:latin typeface="Comic Sans MS" pitchFamily="66" charset="0"/>
              </a:rPr>
              <a:t>Slide </a:t>
            </a:r>
            <a:fld id="{9AC783B9-A132-4C23-89BD-AE3E24A3E8D3}" type="slidenum">
              <a:rPr lang="en-US" sz="1000" b="1" i="1">
                <a:solidFill>
                  <a:schemeClr val="accent2"/>
                </a:solidFill>
                <a:latin typeface="Comic Sans MS" pitchFamily="66" charset="0"/>
              </a:rPr>
              <a:pPr algn="ctr"/>
              <a:t>5</a:t>
            </a:fld>
            <a:endParaRPr lang="en-US" sz="1000" b="1" i="1">
              <a:solidFill>
                <a:schemeClr val="accent2"/>
              </a:solidFill>
              <a:latin typeface="Comic Sans MS" pitchFamily="66" charset="0"/>
            </a:endParaRPr>
          </a:p>
        </p:txBody>
      </p:sp>
      <p:sp>
        <p:nvSpPr>
          <p:cNvPr id="10243" name="Rectangle 2"/>
          <p:cNvSpPr>
            <a:spLocks noGrp="1" noChangeArrowheads="1"/>
          </p:cNvSpPr>
          <p:nvPr>
            <p:ph type="title" idx="4294967295"/>
          </p:nvPr>
        </p:nvSpPr>
        <p:spPr/>
        <p:txBody>
          <a:bodyPr wrap="square" anchor="ctr" lIns="36576" rIns="36576" tIns="18288" bIns="18288">
            <a:normAutofit/>
          </a:bodyPr>
          <a:lstStyle/>
          <a:p>
            <a:r>
              <a:rPr lang="en-US"/>
              <a:t>Surprises</a:t>
            </a:r>
          </a:p>
        </p:txBody>
      </p:sp>
      <p:sp>
        <p:nvSpPr>
          <p:cNvPr id="10244" name="Rectangle 3"/>
          <p:cNvSpPr>
            <a:spLocks noGrp="1" noChangeArrowheads="1"/>
          </p:cNvSpPr>
          <p:nvPr>
            <p:ph type="body" idx="4294967295"/>
          </p:nvPr>
        </p:nvSpPr>
        <p:spPr/>
        <p:txBody>
          <a:bodyPr/>
          <a:lstStyle/>
          <a:p>
            <a:r>
              <a:rPr lang="en-US"/>
              <a:t>Suspension of project funding</a:t>
            </a:r>
          </a:p>
          <a:p>
            <a:r>
              <a:rPr lang="en-US"/>
              <a:t>Withdrawal of team resources</a:t>
            </a:r>
          </a:p>
          <a:p>
            <a:r>
              <a:rPr lang="en-US"/>
              <a:t>Supplier or support team failures</a:t>
            </a:r>
          </a:p>
          <a:p>
            <a:r>
              <a:rPr lang="en-US"/>
              <a:t>Changes in team or leadership</a:t>
            </a:r>
          </a:p>
          <a:p>
            <a:r>
              <a:rPr lang="en-US"/>
              <a:t>Changes in technologies or standards</a:t>
            </a:r>
          </a:p>
          <a:p>
            <a:r>
              <a:rPr lang="en-US"/>
              <a:t>Changes in market or competitive environment</a:t>
            </a:r>
          </a:p>
          <a:p>
            <a:r>
              <a:rPr lang="en-US"/>
              <a:t>Changes in the customer’s economic condition</a:t>
            </a:r>
          </a:p>
        </p:txBody>
      </p:sp>
      <p:pic>
        <p:nvPicPr>
          <p:cNvPr id="10245" name="Picture 4" descr="MPj01788050000[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15200" y="1981200"/>
            <a:ext cx="2971800" cy="1951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Date Placeholder 1">
            <a:extLst>
              <a:ext uri="{FF2B5EF4-FFF2-40B4-BE49-F238E27FC236}">
                <a16:creationId xmlns:a16="http://schemas.microsoft.com/office/drawing/2014/main" id="{EAFDC7CA-ED4D-493E-B039-BA3BD7443A7C}"/>
              </a:ext>
            </a:extLst>
          </p:cNvPr>
          <p:cNvSpPr>
            <a:spLocks noGrp="1"/>
          </p:cNvSpPr>
          <p:nvPr>
            <p:ph type="dt" sz="half" idx="10"/>
          </p:nvPr>
        </p:nvSpPr>
        <p:spPr/>
        <p:txBody>
          <a:bodyPr/>
          <a:lstStyle/>
          <a:p>
            <a:r>
              <a:rPr lang="en-US"/>
              <a:t>Dr. Richard Scudder Copyright 2018</a:t>
            </a:r>
            <a:endParaRPr lang="en-US" dirty="0"/>
          </a:p>
        </p:txBody>
      </p:sp>
      <p:sp>
        <p:nvSpPr>
          <p:cNvPr id="3" name="Slide Number Placeholder 2">
            <a:extLst>
              <a:ext uri="{FF2B5EF4-FFF2-40B4-BE49-F238E27FC236}">
                <a16:creationId xmlns:a16="http://schemas.microsoft.com/office/drawing/2014/main" id="{F8E6DBCD-963A-4A4D-9DA7-2C6D31FCE5E4}"/>
              </a:ext>
            </a:extLst>
          </p:cNvPr>
          <p:cNvSpPr>
            <a:spLocks noGrp="1"/>
          </p:cNvSpPr>
          <p:nvPr>
            <p:ph type="sldNum" sz="quarter" idx="12"/>
          </p:nvPr>
        </p:nvSpPr>
        <p:spPr/>
        <p:txBody>
          <a:bodyPr/>
          <a:lstStyle/>
          <a:p>
            <a:fld id="{71B7BAC7-FE87-40F6-AA24-4F4685D1B022}" type="slidenum">
              <a:rPr lang="en-US" smtClean="0"/>
              <a:t>5</a:t>
            </a:fld>
            <a:endParaRPr lang="en-US"/>
          </a:p>
        </p:txBody>
      </p:sp>
    </p:spTree>
    <p:extLst>
      <p:ext uri="{BB962C8B-B14F-4D97-AF65-F5344CB8AC3E}">
        <p14:creationId xmlns:p14="http://schemas.microsoft.com/office/powerpoint/2010/main" val="20867818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Footer Placeholder 3"/>
          <p:cNvSpPr txBox="1">
            <a:spLocks noGrp="1"/>
          </p:cNvSpPr>
          <p:nvPr/>
        </p:nvSpPr>
        <p:spPr bwMode="auto">
          <a:xfrm>
            <a:off x="8534400" y="6400800"/>
            <a:ext cx="2133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800">
                <a:solidFill>
                  <a:schemeClr val="tx1"/>
                </a:solidFill>
                <a:latin typeface="Times New Roman" pitchFamily="18" charset="0"/>
                <a:cs typeface="Arial" charset="0"/>
              </a:defRPr>
            </a:lvl1pPr>
            <a:lvl2pPr marL="742950" indent="-285750" eaLnBrk="0" hangingPunct="0">
              <a:defRPr sz="2800">
                <a:solidFill>
                  <a:schemeClr val="tx1"/>
                </a:solidFill>
                <a:latin typeface="Times New Roman" pitchFamily="18" charset="0"/>
                <a:cs typeface="Arial" charset="0"/>
              </a:defRPr>
            </a:lvl2pPr>
            <a:lvl3pPr marL="1143000" indent="-228600" eaLnBrk="0" hangingPunct="0">
              <a:defRPr sz="2800">
                <a:solidFill>
                  <a:schemeClr val="tx1"/>
                </a:solidFill>
                <a:latin typeface="Times New Roman" pitchFamily="18" charset="0"/>
                <a:cs typeface="Arial" charset="0"/>
              </a:defRPr>
            </a:lvl3pPr>
            <a:lvl4pPr marL="1600200" indent="-228600" eaLnBrk="0" hangingPunct="0">
              <a:defRPr sz="2800">
                <a:solidFill>
                  <a:schemeClr val="tx1"/>
                </a:solidFill>
                <a:latin typeface="Times New Roman" pitchFamily="18" charset="0"/>
                <a:cs typeface="Arial" charset="0"/>
              </a:defRPr>
            </a:lvl4pPr>
            <a:lvl5pPr marL="2057400" indent="-228600" eaLnBrk="0" hangingPunct="0">
              <a:defRPr sz="2800">
                <a:solidFill>
                  <a:schemeClr val="tx1"/>
                </a:solidFill>
                <a:latin typeface="Times New Roman" pitchFamily="18" charset="0"/>
                <a:cs typeface="Arial" charset="0"/>
              </a:defRPr>
            </a:lvl5pPr>
            <a:lvl6pPr marL="2514600" indent="-228600" eaLnBrk="0" fontAlgn="base" hangingPunct="0">
              <a:spcBef>
                <a:spcPct val="0"/>
              </a:spcBef>
              <a:spcAft>
                <a:spcPct val="0"/>
              </a:spcAft>
              <a:defRPr sz="2800">
                <a:solidFill>
                  <a:schemeClr val="tx1"/>
                </a:solidFill>
                <a:latin typeface="Times New Roman" pitchFamily="18" charset="0"/>
                <a:cs typeface="Arial" charset="0"/>
              </a:defRPr>
            </a:lvl6pPr>
            <a:lvl7pPr marL="2971800" indent="-228600" eaLnBrk="0" fontAlgn="base" hangingPunct="0">
              <a:spcBef>
                <a:spcPct val="0"/>
              </a:spcBef>
              <a:spcAft>
                <a:spcPct val="0"/>
              </a:spcAft>
              <a:defRPr sz="2800">
                <a:solidFill>
                  <a:schemeClr val="tx1"/>
                </a:solidFill>
                <a:latin typeface="Times New Roman" pitchFamily="18" charset="0"/>
                <a:cs typeface="Arial" charset="0"/>
              </a:defRPr>
            </a:lvl7pPr>
            <a:lvl8pPr marL="3429000" indent="-228600" eaLnBrk="0" fontAlgn="base" hangingPunct="0">
              <a:spcBef>
                <a:spcPct val="0"/>
              </a:spcBef>
              <a:spcAft>
                <a:spcPct val="0"/>
              </a:spcAft>
              <a:defRPr sz="2800">
                <a:solidFill>
                  <a:schemeClr val="tx1"/>
                </a:solidFill>
                <a:latin typeface="Times New Roman" pitchFamily="18" charset="0"/>
                <a:cs typeface="Arial" charset="0"/>
              </a:defRPr>
            </a:lvl8pPr>
            <a:lvl9pPr marL="3886200" indent="-228600" eaLnBrk="0" fontAlgn="base" hangingPunct="0">
              <a:spcBef>
                <a:spcPct val="0"/>
              </a:spcBef>
              <a:spcAft>
                <a:spcPct val="0"/>
              </a:spcAft>
              <a:defRPr sz="2800">
                <a:solidFill>
                  <a:schemeClr val="tx1"/>
                </a:solidFill>
                <a:latin typeface="Times New Roman" pitchFamily="18" charset="0"/>
                <a:cs typeface="Arial" charset="0"/>
              </a:defRPr>
            </a:lvl9pPr>
          </a:lstStyle>
          <a:p>
            <a:pPr algn="ctr"/>
            <a:r>
              <a:rPr lang="en-US" sz="1000" b="1" i="1">
                <a:solidFill>
                  <a:schemeClr val="accent2"/>
                </a:solidFill>
                <a:latin typeface="Comic Sans MS" pitchFamily="66" charset="0"/>
              </a:rPr>
              <a:t>Slide </a:t>
            </a:r>
            <a:fld id="{D5F04A31-62F9-47A0-B26C-45B173AA2A66}" type="slidenum">
              <a:rPr lang="en-US" sz="1000" b="1" i="1">
                <a:solidFill>
                  <a:schemeClr val="accent2"/>
                </a:solidFill>
                <a:latin typeface="Comic Sans MS" pitchFamily="66" charset="0"/>
              </a:rPr>
              <a:pPr algn="ctr"/>
              <a:t>6</a:t>
            </a:fld>
            <a:endParaRPr lang="en-US" sz="1000" b="1" i="1">
              <a:solidFill>
                <a:schemeClr val="accent2"/>
              </a:solidFill>
              <a:latin typeface="Comic Sans MS" pitchFamily="66" charset="0"/>
            </a:endParaRPr>
          </a:p>
        </p:txBody>
      </p:sp>
      <p:sp>
        <p:nvSpPr>
          <p:cNvPr id="11267" name="Rectangle 2"/>
          <p:cNvSpPr>
            <a:spLocks noGrp="1" noChangeArrowheads="1"/>
          </p:cNvSpPr>
          <p:nvPr>
            <p:ph type="title" idx="4294967295"/>
          </p:nvPr>
        </p:nvSpPr>
        <p:spPr/>
        <p:txBody>
          <a:bodyPr wrap="square" anchor="ctr" lIns="36576" rIns="36576" tIns="18288" bIns="18288">
            <a:normAutofit/>
          </a:bodyPr>
          <a:lstStyle/>
          <a:p>
            <a:r>
              <a:rPr lang="en-US"/>
              <a:t>Acceptable Risk</a:t>
            </a:r>
          </a:p>
        </p:txBody>
      </p:sp>
      <p:sp>
        <p:nvSpPr>
          <p:cNvPr id="11268" name="Rectangle 3"/>
          <p:cNvSpPr>
            <a:spLocks noChangeArrowheads="1"/>
          </p:cNvSpPr>
          <p:nvPr/>
        </p:nvSpPr>
        <p:spPr bwMode="auto">
          <a:xfrm>
            <a:off x="3200400" y="1981200"/>
            <a:ext cx="6400800" cy="3429000"/>
          </a:xfrm>
          <a:prstGeom prst="rect">
            <a:avLst/>
          </a:prstGeom>
          <a:solidFill>
            <a:srgbClr val="CCFFFF"/>
          </a:solidFill>
          <a:ln w="9525">
            <a:solidFill>
              <a:schemeClr val="tx1"/>
            </a:solidFill>
            <a:miter lim="800000"/>
            <a:headEnd/>
            <a:tailEnd/>
          </a:ln>
        </p:spPr>
        <p:txBody>
          <a:bodyPr wrap="none" anchor="ctr"/>
          <a:lstStyle/>
          <a:p>
            <a:pPr algn="ctr" eaLnBrk="0" hangingPunct="0"/>
            <a:endParaRPr lang="en-US"/>
          </a:p>
        </p:txBody>
      </p:sp>
      <p:sp>
        <p:nvSpPr>
          <p:cNvPr id="11269" name="Freeform 4"/>
          <p:cNvSpPr>
            <a:spLocks/>
          </p:cNvSpPr>
          <p:nvPr/>
        </p:nvSpPr>
        <p:spPr bwMode="auto">
          <a:xfrm>
            <a:off x="3429000" y="2438400"/>
            <a:ext cx="5791200" cy="2667000"/>
          </a:xfrm>
          <a:custGeom>
            <a:avLst/>
            <a:gdLst>
              <a:gd name="T0" fmla="*/ 0 w 3648"/>
              <a:gd name="T1" fmla="*/ 2147483647 h 1680"/>
              <a:gd name="T2" fmla="*/ 2147483647 w 3648"/>
              <a:gd name="T3" fmla="*/ 2147483647 h 1680"/>
              <a:gd name="T4" fmla="*/ 2147483647 w 3648"/>
              <a:gd name="T5" fmla="*/ 0 h 1680"/>
              <a:gd name="T6" fmla="*/ 0 60000 65536"/>
              <a:gd name="T7" fmla="*/ 0 60000 65536"/>
              <a:gd name="T8" fmla="*/ 0 60000 65536"/>
              <a:gd name="T9" fmla="*/ 0 w 3648"/>
              <a:gd name="T10" fmla="*/ 0 h 1680"/>
              <a:gd name="T11" fmla="*/ 3648 w 3648"/>
              <a:gd name="T12" fmla="*/ 1680 h 1680"/>
            </a:gdLst>
            <a:ahLst/>
            <a:cxnLst>
              <a:cxn ang="T6">
                <a:pos x="T0" y="T1"/>
              </a:cxn>
              <a:cxn ang="T7">
                <a:pos x="T2" y="T3"/>
              </a:cxn>
              <a:cxn ang="T8">
                <a:pos x="T4" y="T5"/>
              </a:cxn>
            </a:cxnLst>
            <a:rect l="T9" t="T10" r="T11" b="T12"/>
            <a:pathLst>
              <a:path w="3648" h="1680">
                <a:moveTo>
                  <a:pt x="0" y="1680"/>
                </a:moveTo>
                <a:cubicBezTo>
                  <a:pt x="752" y="1628"/>
                  <a:pt x="1504" y="1576"/>
                  <a:pt x="2112" y="1296"/>
                </a:cubicBezTo>
                <a:cubicBezTo>
                  <a:pt x="2720" y="1016"/>
                  <a:pt x="3392" y="216"/>
                  <a:pt x="3648" y="0"/>
                </a:cubicBezTo>
              </a:path>
            </a:pathLst>
          </a:custGeom>
          <a:noFill/>
          <a:ln w="5397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lstStyle/>
          <a:p>
            <a:endParaRPr lang="en-US"/>
          </a:p>
        </p:txBody>
      </p:sp>
      <p:sp>
        <p:nvSpPr>
          <p:cNvPr id="11270" name="Text Box 5"/>
          <p:cNvSpPr txBox="1">
            <a:spLocks noChangeArrowheads="1"/>
          </p:cNvSpPr>
          <p:nvPr/>
        </p:nvSpPr>
        <p:spPr bwMode="auto">
          <a:xfrm rot="-5400000">
            <a:off x="914400" y="3505200"/>
            <a:ext cx="39624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800">
                <a:solidFill>
                  <a:schemeClr val="tx1"/>
                </a:solidFill>
                <a:latin typeface="Times New Roman" pitchFamily="18" charset="0"/>
                <a:cs typeface="Arial" charset="0"/>
              </a:defRPr>
            </a:lvl1pPr>
            <a:lvl2pPr marL="742950" indent="-285750" eaLnBrk="0" hangingPunct="0">
              <a:defRPr sz="2800">
                <a:solidFill>
                  <a:schemeClr val="tx1"/>
                </a:solidFill>
                <a:latin typeface="Times New Roman" pitchFamily="18" charset="0"/>
                <a:cs typeface="Arial" charset="0"/>
              </a:defRPr>
            </a:lvl2pPr>
            <a:lvl3pPr marL="1143000" indent="-228600" eaLnBrk="0" hangingPunct="0">
              <a:defRPr sz="2800">
                <a:solidFill>
                  <a:schemeClr val="tx1"/>
                </a:solidFill>
                <a:latin typeface="Times New Roman" pitchFamily="18" charset="0"/>
                <a:cs typeface="Arial" charset="0"/>
              </a:defRPr>
            </a:lvl3pPr>
            <a:lvl4pPr marL="1600200" indent="-228600" eaLnBrk="0" hangingPunct="0">
              <a:defRPr sz="2800">
                <a:solidFill>
                  <a:schemeClr val="tx1"/>
                </a:solidFill>
                <a:latin typeface="Times New Roman" pitchFamily="18" charset="0"/>
                <a:cs typeface="Arial" charset="0"/>
              </a:defRPr>
            </a:lvl4pPr>
            <a:lvl5pPr marL="2057400" indent="-228600" eaLnBrk="0" hangingPunct="0">
              <a:defRPr sz="2800">
                <a:solidFill>
                  <a:schemeClr val="tx1"/>
                </a:solidFill>
                <a:latin typeface="Times New Roman" pitchFamily="18" charset="0"/>
                <a:cs typeface="Arial" charset="0"/>
              </a:defRPr>
            </a:lvl5pPr>
            <a:lvl6pPr marL="2514600" indent="-228600" eaLnBrk="0" fontAlgn="base" hangingPunct="0">
              <a:spcBef>
                <a:spcPct val="0"/>
              </a:spcBef>
              <a:spcAft>
                <a:spcPct val="0"/>
              </a:spcAft>
              <a:defRPr sz="2800">
                <a:solidFill>
                  <a:schemeClr val="tx1"/>
                </a:solidFill>
                <a:latin typeface="Times New Roman" pitchFamily="18" charset="0"/>
                <a:cs typeface="Arial" charset="0"/>
              </a:defRPr>
            </a:lvl6pPr>
            <a:lvl7pPr marL="2971800" indent="-228600" eaLnBrk="0" fontAlgn="base" hangingPunct="0">
              <a:spcBef>
                <a:spcPct val="0"/>
              </a:spcBef>
              <a:spcAft>
                <a:spcPct val="0"/>
              </a:spcAft>
              <a:defRPr sz="2800">
                <a:solidFill>
                  <a:schemeClr val="tx1"/>
                </a:solidFill>
                <a:latin typeface="Times New Roman" pitchFamily="18" charset="0"/>
                <a:cs typeface="Arial" charset="0"/>
              </a:defRPr>
            </a:lvl7pPr>
            <a:lvl8pPr marL="3429000" indent="-228600" eaLnBrk="0" fontAlgn="base" hangingPunct="0">
              <a:spcBef>
                <a:spcPct val="0"/>
              </a:spcBef>
              <a:spcAft>
                <a:spcPct val="0"/>
              </a:spcAft>
              <a:defRPr sz="2800">
                <a:solidFill>
                  <a:schemeClr val="tx1"/>
                </a:solidFill>
                <a:latin typeface="Times New Roman" pitchFamily="18" charset="0"/>
                <a:cs typeface="Arial" charset="0"/>
              </a:defRPr>
            </a:lvl8pPr>
            <a:lvl9pPr marL="3886200" indent="-228600" eaLnBrk="0" fontAlgn="base" hangingPunct="0">
              <a:spcBef>
                <a:spcPct val="0"/>
              </a:spcBef>
              <a:spcAft>
                <a:spcPct val="0"/>
              </a:spcAft>
              <a:defRPr sz="2800">
                <a:solidFill>
                  <a:schemeClr val="tx1"/>
                </a:solidFill>
                <a:latin typeface="Times New Roman" pitchFamily="18" charset="0"/>
                <a:cs typeface="Arial" charset="0"/>
              </a:defRPr>
            </a:lvl9pPr>
          </a:lstStyle>
          <a:p>
            <a:pPr algn="ctr">
              <a:spcBef>
                <a:spcPct val="50000"/>
              </a:spcBef>
            </a:pPr>
            <a:r>
              <a:rPr lang="en-US" sz="2400"/>
              <a:t>Acceptance of Risk</a:t>
            </a:r>
          </a:p>
        </p:txBody>
      </p:sp>
      <p:sp>
        <p:nvSpPr>
          <p:cNvPr id="11271" name="Text Box 6"/>
          <p:cNvSpPr txBox="1">
            <a:spLocks noChangeArrowheads="1"/>
          </p:cNvSpPr>
          <p:nvPr/>
        </p:nvSpPr>
        <p:spPr bwMode="auto">
          <a:xfrm>
            <a:off x="5410200" y="5486400"/>
            <a:ext cx="16764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800">
                <a:solidFill>
                  <a:schemeClr val="tx1"/>
                </a:solidFill>
                <a:latin typeface="Times New Roman" pitchFamily="18" charset="0"/>
                <a:cs typeface="Arial" charset="0"/>
              </a:defRPr>
            </a:lvl1pPr>
            <a:lvl2pPr marL="742950" indent="-285750" eaLnBrk="0" hangingPunct="0">
              <a:defRPr sz="2800">
                <a:solidFill>
                  <a:schemeClr val="tx1"/>
                </a:solidFill>
                <a:latin typeface="Times New Roman" pitchFamily="18" charset="0"/>
                <a:cs typeface="Arial" charset="0"/>
              </a:defRPr>
            </a:lvl2pPr>
            <a:lvl3pPr marL="1143000" indent="-228600" eaLnBrk="0" hangingPunct="0">
              <a:defRPr sz="2800">
                <a:solidFill>
                  <a:schemeClr val="tx1"/>
                </a:solidFill>
                <a:latin typeface="Times New Roman" pitchFamily="18" charset="0"/>
                <a:cs typeface="Arial" charset="0"/>
              </a:defRPr>
            </a:lvl3pPr>
            <a:lvl4pPr marL="1600200" indent="-228600" eaLnBrk="0" hangingPunct="0">
              <a:defRPr sz="2800">
                <a:solidFill>
                  <a:schemeClr val="tx1"/>
                </a:solidFill>
                <a:latin typeface="Times New Roman" pitchFamily="18" charset="0"/>
                <a:cs typeface="Arial" charset="0"/>
              </a:defRPr>
            </a:lvl4pPr>
            <a:lvl5pPr marL="2057400" indent="-228600" eaLnBrk="0" hangingPunct="0">
              <a:defRPr sz="2800">
                <a:solidFill>
                  <a:schemeClr val="tx1"/>
                </a:solidFill>
                <a:latin typeface="Times New Roman" pitchFamily="18" charset="0"/>
                <a:cs typeface="Arial" charset="0"/>
              </a:defRPr>
            </a:lvl5pPr>
            <a:lvl6pPr marL="2514600" indent="-228600" eaLnBrk="0" fontAlgn="base" hangingPunct="0">
              <a:spcBef>
                <a:spcPct val="0"/>
              </a:spcBef>
              <a:spcAft>
                <a:spcPct val="0"/>
              </a:spcAft>
              <a:defRPr sz="2800">
                <a:solidFill>
                  <a:schemeClr val="tx1"/>
                </a:solidFill>
                <a:latin typeface="Times New Roman" pitchFamily="18" charset="0"/>
                <a:cs typeface="Arial" charset="0"/>
              </a:defRPr>
            </a:lvl6pPr>
            <a:lvl7pPr marL="2971800" indent="-228600" eaLnBrk="0" fontAlgn="base" hangingPunct="0">
              <a:spcBef>
                <a:spcPct val="0"/>
              </a:spcBef>
              <a:spcAft>
                <a:spcPct val="0"/>
              </a:spcAft>
              <a:defRPr sz="2800">
                <a:solidFill>
                  <a:schemeClr val="tx1"/>
                </a:solidFill>
                <a:latin typeface="Times New Roman" pitchFamily="18" charset="0"/>
                <a:cs typeface="Arial" charset="0"/>
              </a:defRPr>
            </a:lvl7pPr>
            <a:lvl8pPr marL="3429000" indent="-228600" eaLnBrk="0" fontAlgn="base" hangingPunct="0">
              <a:spcBef>
                <a:spcPct val="0"/>
              </a:spcBef>
              <a:spcAft>
                <a:spcPct val="0"/>
              </a:spcAft>
              <a:defRPr sz="2800">
                <a:solidFill>
                  <a:schemeClr val="tx1"/>
                </a:solidFill>
                <a:latin typeface="Times New Roman" pitchFamily="18" charset="0"/>
                <a:cs typeface="Arial" charset="0"/>
              </a:defRPr>
            </a:lvl8pPr>
            <a:lvl9pPr marL="3886200" indent="-228600" eaLnBrk="0" fontAlgn="base" hangingPunct="0">
              <a:spcBef>
                <a:spcPct val="0"/>
              </a:spcBef>
              <a:spcAft>
                <a:spcPct val="0"/>
              </a:spcAft>
              <a:defRPr sz="2800">
                <a:solidFill>
                  <a:schemeClr val="tx1"/>
                </a:solidFill>
                <a:latin typeface="Times New Roman" pitchFamily="18" charset="0"/>
                <a:cs typeface="Arial" charset="0"/>
              </a:defRPr>
            </a:lvl9pPr>
          </a:lstStyle>
          <a:p>
            <a:pPr algn="ctr">
              <a:spcBef>
                <a:spcPct val="50000"/>
              </a:spcBef>
            </a:pPr>
            <a:r>
              <a:rPr lang="en-US" sz="2400"/>
              <a:t>Pain</a:t>
            </a:r>
          </a:p>
        </p:txBody>
      </p:sp>
      <p:sp>
        <p:nvSpPr>
          <p:cNvPr id="2" name="Date Placeholder 1">
            <a:extLst>
              <a:ext uri="{FF2B5EF4-FFF2-40B4-BE49-F238E27FC236}">
                <a16:creationId xmlns:a16="http://schemas.microsoft.com/office/drawing/2014/main" id="{35806B72-BC86-4E92-BFB5-DA4CC655DA6D}"/>
              </a:ext>
            </a:extLst>
          </p:cNvPr>
          <p:cNvSpPr>
            <a:spLocks noGrp="1"/>
          </p:cNvSpPr>
          <p:nvPr>
            <p:ph type="dt" sz="half" idx="10"/>
          </p:nvPr>
        </p:nvSpPr>
        <p:spPr/>
        <p:txBody>
          <a:bodyPr/>
          <a:lstStyle/>
          <a:p>
            <a:r>
              <a:rPr lang="en-US"/>
              <a:t>Dr. Richard Scudder Copyright 2018</a:t>
            </a:r>
            <a:endParaRPr lang="en-US" dirty="0"/>
          </a:p>
        </p:txBody>
      </p:sp>
      <p:sp>
        <p:nvSpPr>
          <p:cNvPr id="3" name="Slide Number Placeholder 2">
            <a:extLst>
              <a:ext uri="{FF2B5EF4-FFF2-40B4-BE49-F238E27FC236}">
                <a16:creationId xmlns:a16="http://schemas.microsoft.com/office/drawing/2014/main" id="{98F90F02-B28E-4709-B0D7-A1AA4E6D4A4B}"/>
              </a:ext>
            </a:extLst>
          </p:cNvPr>
          <p:cNvSpPr>
            <a:spLocks noGrp="1"/>
          </p:cNvSpPr>
          <p:nvPr>
            <p:ph type="sldNum" sz="quarter" idx="12"/>
          </p:nvPr>
        </p:nvSpPr>
        <p:spPr/>
        <p:txBody>
          <a:bodyPr/>
          <a:lstStyle/>
          <a:p>
            <a:fld id="{71B7BAC7-FE87-40F6-AA24-4F4685D1B022}" type="slidenum">
              <a:rPr lang="en-US" smtClean="0"/>
              <a:t>6</a:t>
            </a:fld>
            <a:endParaRPr lang="en-US"/>
          </a:p>
        </p:txBody>
      </p:sp>
    </p:spTree>
    <p:extLst>
      <p:ext uri="{BB962C8B-B14F-4D97-AF65-F5344CB8AC3E}">
        <p14:creationId xmlns:p14="http://schemas.microsoft.com/office/powerpoint/2010/main" val="3786552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wrap="square" anchor="ctr" lIns="36576" rIns="36576" tIns="18288" bIns="18288">
            <a:normAutofit/>
          </a:bodyPr>
          <a:lstStyle/>
          <a:p>
            <a:r>
              <a:rPr lang="en-US" dirty="0"/>
              <a:t>Analysis Tools</a:t>
            </a:r>
          </a:p>
        </p:txBody>
      </p:sp>
      <p:sp>
        <p:nvSpPr>
          <p:cNvPr id="4" name="Content Placeholder 3"/>
          <p:cNvSpPr>
            <a:spLocks noGrp="1"/>
          </p:cNvSpPr>
          <p:nvPr>
            <p:ph idx="1"/>
          </p:nvPr>
        </p:nvSpPr>
        <p:spPr/>
        <p:txBody>
          <a:bodyPr/>
          <a:lstStyle/>
          <a:p>
            <a:r>
              <a:rPr lang="en-US" dirty="0"/>
              <a:t>Qualitative Risk Assessment</a:t>
            </a:r>
          </a:p>
          <a:p>
            <a:r>
              <a:rPr lang="en-US" dirty="0"/>
              <a:t>Risk Measurement</a:t>
            </a:r>
          </a:p>
          <a:p>
            <a:r>
              <a:rPr lang="en-US" dirty="0"/>
              <a:t>SIPOC</a:t>
            </a:r>
          </a:p>
          <a:p>
            <a:r>
              <a:rPr lang="en-US" dirty="0"/>
              <a:t>FEMA</a:t>
            </a:r>
          </a:p>
          <a:p>
            <a:r>
              <a:rPr lang="en-US" dirty="0"/>
              <a:t>Risk Quantification</a:t>
            </a:r>
          </a:p>
          <a:p>
            <a:r>
              <a:rPr lang="en-US" dirty="0"/>
              <a:t>Criticality</a:t>
            </a:r>
          </a:p>
          <a:p>
            <a:endParaRPr lang="en-US" dirty="0"/>
          </a:p>
        </p:txBody>
      </p:sp>
      <p:sp>
        <p:nvSpPr>
          <p:cNvPr id="5" name="Date Placeholder 4">
            <a:extLst>
              <a:ext uri="{FF2B5EF4-FFF2-40B4-BE49-F238E27FC236}">
                <a16:creationId xmlns:a16="http://schemas.microsoft.com/office/drawing/2014/main" id="{0EF3FEA4-4153-42EA-91B0-5E66D1422188}"/>
              </a:ext>
            </a:extLst>
          </p:cNvPr>
          <p:cNvSpPr>
            <a:spLocks noGrp="1"/>
          </p:cNvSpPr>
          <p:nvPr>
            <p:ph type="dt" sz="half" idx="10"/>
          </p:nvPr>
        </p:nvSpPr>
        <p:spPr/>
        <p:txBody>
          <a:bodyPr/>
          <a:lstStyle/>
          <a:p>
            <a:r>
              <a:rPr lang="en-US"/>
              <a:t>Dr. Richard Scudder Copyright 2018</a:t>
            </a:r>
            <a:endParaRPr lang="en-US" dirty="0"/>
          </a:p>
        </p:txBody>
      </p:sp>
      <p:sp>
        <p:nvSpPr>
          <p:cNvPr id="6" name="Slide Number Placeholder 5">
            <a:extLst>
              <a:ext uri="{FF2B5EF4-FFF2-40B4-BE49-F238E27FC236}">
                <a16:creationId xmlns:a16="http://schemas.microsoft.com/office/drawing/2014/main" id="{741BC6EE-8D86-4FF0-9F83-31386ECBA9DC}"/>
              </a:ext>
            </a:extLst>
          </p:cNvPr>
          <p:cNvSpPr>
            <a:spLocks noGrp="1"/>
          </p:cNvSpPr>
          <p:nvPr>
            <p:ph type="sldNum" sz="quarter" idx="12"/>
          </p:nvPr>
        </p:nvSpPr>
        <p:spPr/>
        <p:txBody>
          <a:bodyPr/>
          <a:lstStyle/>
          <a:p>
            <a:fld id="{71B7BAC7-FE87-40F6-AA24-4F4685D1B022}" type="slidenum">
              <a:rPr lang="en-US" smtClean="0"/>
              <a:t>7</a:t>
            </a:fld>
            <a:endParaRPr lang="en-US" dirty="0"/>
          </a:p>
        </p:txBody>
      </p:sp>
    </p:spTree>
    <p:extLst>
      <p:ext uri="{BB962C8B-B14F-4D97-AF65-F5344CB8AC3E}">
        <p14:creationId xmlns:p14="http://schemas.microsoft.com/office/powerpoint/2010/main" val="10795313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wrap="square" anchor="ctr" lIns="36576" rIns="36576" tIns="18288" bIns="18288">
            <a:normAutofit/>
          </a:bodyPr>
          <a:lstStyle/>
          <a:p>
            <a:r>
              <a:rPr lang="en-US" dirty="0"/>
              <a:t>Qualitative Risk </a:t>
            </a:r>
            <a:r>
              <a:rPr lang="en-US" dirty="0" err="1"/>
              <a:t>Assessement</a:t>
            </a:r>
            <a:endParaRPr lang="en-US" dirty="0"/>
          </a:p>
        </p:txBody>
      </p:sp>
      <p:sp>
        <p:nvSpPr>
          <p:cNvPr id="3" name="Content Placeholder 2"/>
          <p:cNvSpPr>
            <a:spLocks noGrp="1"/>
          </p:cNvSpPr>
          <p:nvPr>
            <p:ph idx="1"/>
          </p:nvPr>
        </p:nvSpPr>
        <p:spPr>
          <a:xfrm>
            <a:off x="2286000" y="1600200"/>
            <a:ext cx="7772400" cy="4114800"/>
          </a:xfrm>
        </p:spPr>
        <p:txBody>
          <a:bodyPr>
            <a:normAutofit fontScale="92500" lnSpcReduction="10000"/>
          </a:bodyPr>
          <a:lstStyle/>
          <a:p>
            <a:r>
              <a:rPr lang="en-US" dirty="0"/>
              <a:t>Based on Risk Management Plan</a:t>
            </a:r>
          </a:p>
          <a:p>
            <a:pPr lvl="1"/>
            <a:r>
              <a:rPr lang="en-US" dirty="0"/>
              <a:t>Categories defined</a:t>
            </a:r>
          </a:p>
          <a:p>
            <a:pPr lvl="1"/>
            <a:r>
              <a:rPr lang="en-US" dirty="0"/>
              <a:t>Common risks defined</a:t>
            </a:r>
          </a:p>
          <a:p>
            <a:r>
              <a:rPr lang="en-US" dirty="0"/>
              <a:t>Unique risks defined</a:t>
            </a:r>
          </a:p>
          <a:p>
            <a:r>
              <a:rPr lang="en-US" dirty="0"/>
              <a:t>Project Plan risks defined, for example:</a:t>
            </a:r>
          </a:p>
          <a:p>
            <a:pPr lvl="1"/>
            <a:r>
              <a:rPr lang="en-US" sz="2000" dirty="0"/>
              <a:t>Planning issues</a:t>
            </a:r>
          </a:p>
          <a:p>
            <a:pPr lvl="1"/>
            <a:r>
              <a:rPr lang="en-US" sz="2000" dirty="0"/>
              <a:t>Project scope</a:t>
            </a:r>
          </a:p>
          <a:p>
            <a:pPr lvl="1"/>
            <a:r>
              <a:rPr lang="en-US" sz="2000" dirty="0"/>
              <a:t>Organizational</a:t>
            </a:r>
          </a:p>
          <a:p>
            <a:r>
              <a:rPr lang="en-US" dirty="0"/>
              <a:t>Define set of risks</a:t>
            </a:r>
          </a:p>
          <a:p>
            <a:r>
              <a:rPr lang="en-US" dirty="0"/>
              <a:t>Define Risk register list</a:t>
            </a:r>
          </a:p>
          <a:p>
            <a:pPr marL="0" indent="0">
              <a:buNone/>
            </a:pPr>
            <a:endParaRPr lang="en-US" dirty="0"/>
          </a:p>
        </p:txBody>
      </p:sp>
      <p:sp>
        <p:nvSpPr>
          <p:cNvPr id="5" name="Date Placeholder 4">
            <a:extLst>
              <a:ext uri="{FF2B5EF4-FFF2-40B4-BE49-F238E27FC236}">
                <a16:creationId xmlns:a16="http://schemas.microsoft.com/office/drawing/2014/main" id="{6F616CB5-D343-494D-8516-DD2C39436932}"/>
              </a:ext>
            </a:extLst>
          </p:cNvPr>
          <p:cNvSpPr>
            <a:spLocks noGrp="1"/>
          </p:cNvSpPr>
          <p:nvPr>
            <p:ph type="dt" sz="half" idx="10"/>
          </p:nvPr>
        </p:nvSpPr>
        <p:spPr/>
        <p:txBody>
          <a:bodyPr/>
          <a:lstStyle/>
          <a:p>
            <a:r>
              <a:rPr lang="en-US"/>
              <a:t>Dr. Richard Scudder Copyright 2018</a:t>
            </a:r>
            <a:endParaRPr lang="en-US" dirty="0"/>
          </a:p>
        </p:txBody>
      </p:sp>
      <p:sp>
        <p:nvSpPr>
          <p:cNvPr id="6" name="Slide Number Placeholder 5">
            <a:extLst>
              <a:ext uri="{FF2B5EF4-FFF2-40B4-BE49-F238E27FC236}">
                <a16:creationId xmlns:a16="http://schemas.microsoft.com/office/drawing/2014/main" id="{8A12125E-13DD-427F-AC36-B1E0BA66930A}"/>
              </a:ext>
            </a:extLst>
          </p:cNvPr>
          <p:cNvSpPr>
            <a:spLocks noGrp="1"/>
          </p:cNvSpPr>
          <p:nvPr>
            <p:ph type="sldNum" sz="quarter" idx="12"/>
          </p:nvPr>
        </p:nvSpPr>
        <p:spPr/>
        <p:txBody>
          <a:bodyPr/>
          <a:lstStyle/>
          <a:p>
            <a:fld id="{71B7BAC7-FE87-40F6-AA24-4F4685D1B022}" type="slidenum">
              <a:rPr lang="en-US" smtClean="0"/>
              <a:t>8</a:t>
            </a:fld>
            <a:endParaRPr lang="en-US" dirty="0"/>
          </a:p>
        </p:txBody>
      </p:sp>
    </p:spTree>
    <p:extLst>
      <p:ext uri="{BB962C8B-B14F-4D97-AF65-F5344CB8AC3E}">
        <p14:creationId xmlns:p14="http://schemas.microsoft.com/office/powerpoint/2010/main" val="36438131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wrap="square" anchor="ctr" lIns="36576" rIns="36576" tIns="18288" bIns="18288">
            <a:normAutofit/>
          </a:bodyPr>
          <a:lstStyle/>
          <a:p>
            <a:r>
              <a:rPr lang="en-US" dirty="0"/>
              <a:t>Qualitative Risk Assessment Level 1</a:t>
            </a:r>
          </a:p>
        </p:txBody>
      </p:sp>
      <p:graphicFrame>
        <p:nvGraphicFramePr>
          <p:cNvPr id="5" name="Content Placeholder 4"/>
          <p:cNvGraphicFramePr>
            <a:graphicFrameLocks noGrp="1"/>
          </p:cNvGraphicFramePr>
          <p:nvPr>
            <p:ph idx="1"/>
            <p:extLst/>
          </p:nvPr>
        </p:nvGraphicFramePr>
        <p:xfrm>
          <a:off x="2209800" y="1981200"/>
          <a:ext cx="7772400" cy="3931920"/>
        </p:xfrm>
        <a:graphic>
          <a:graphicData uri="http://schemas.openxmlformats.org/drawingml/2006/table">
            <a:tbl>
              <a:tblPr firstRow="1" bandRow="1">
                <a:tableStyleId>{5C22544A-7EE6-4342-B048-85BDC9FD1C3A}</a:tableStyleId>
              </a:tblPr>
              <a:tblGrid>
                <a:gridCol w="1600200">
                  <a:extLst>
                    <a:ext uri="{9D8B030D-6E8A-4147-A177-3AD203B41FA5}">
                      <a16:colId xmlns:a16="http://schemas.microsoft.com/office/drawing/2014/main" val="20000"/>
                    </a:ext>
                  </a:extLst>
                </a:gridCol>
                <a:gridCol w="1676400">
                  <a:extLst>
                    <a:ext uri="{9D8B030D-6E8A-4147-A177-3AD203B41FA5}">
                      <a16:colId xmlns:a16="http://schemas.microsoft.com/office/drawing/2014/main" val="20001"/>
                    </a:ext>
                  </a:extLst>
                </a:gridCol>
                <a:gridCol w="1828800">
                  <a:extLst>
                    <a:ext uri="{9D8B030D-6E8A-4147-A177-3AD203B41FA5}">
                      <a16:colId xmlns:a16="http://schemas.microsoft.com/office/drawing/2014/main" val="20002"/>
                    </a:ext>
                  </a:extLst>
                </a:gridCol>
                <a:gridCol w="1112520">
                  <a:extLst>
                    <a:ext uri="{9D8B030D-6E8A-4147-A177-3AD203B41FA5}">
                      <a16:colId xmlns:a16="http://schemas.microsoft.com/office/drawing/2014/main" val="20003"/>
                    </a:ext>
                  </a:extLst>
                </a:gridCol>
                <a:gridCol w="1554480">
                  <a:extLst>
                    <a:ext uri="{9D8B030D-6E8A-4147-A177-3AD203B41FA5}">
                      <a16:colId xmlns:a16="http://schemas.microsoft.com/office/drawing/2014/main" val="20004"/>
                    </a:ext>
                  </a:extLst>
                </a:gridCol>
              </a:tblGrid>
              <a:tr h="370840">
                <a:tc>
                  <a:txBody>
                    <a:bodyPr/>
                    <a:lstStyle/>
                    <a:p>
                      <a:r>
                        <a:rPr lang="en-US" dirty="0"/>
                        <a:t>Risk</a:t>
                      </a:r>
                    </a:p>
                  </a:txBody>
                  <a:tcPr/>
                </a:tc>
                <a:tc>
                  <a:txBody>
                    <a:bodyPr/>
                    <a:lstStyle/>
                    <a:p>
                      <a:r>
                        <a:rPr lang="en-US" dirty="0"/>
                        <a:t>Assumptions</a:t>
                      </a:r>
                    </a:p>
                  </a:txBody>
                  <a:tcPr/>
                </a:tc>
                <a:tc>
                  <a:txBody>
                    <a:bodyPr/>
                    <a:lstStyle/>
                    <a:p>
                      <a:r>
                        <a:rPr lang="en-US" dirty="0"/>
                        <a:t>Understanding of</a:t>
                      </a:r>
                      <a:r>
                        <a:rPr lang="en-US" baseline="0" dirty="0"/>
                        <a:t> Risk</a:t>
                      </a:r>
                      <a:endParaRPr lang="en-US" dirty="0"/>
                    </a:p>
                  </a:txBody>
                  <a:tcPr/>
                </a:tc>
                <a:tc>
                  <a:txBody>
                    <a:bodyPr/>
                    <a:lstStyle/>
                    <a:p>
                      <a:r>
                        <a:rPr lang="en-US" baseline="0" dirty="0"/>
                        <a:t>Data</a:t>
                      </a:r>
                      <a:endParaRPr lang="en-US" dirty="0"/>
                    </a:p>
                  </a:txBody>
                  <a:tcPr/>
                </a:tc>
                <a:tc>
                  <a:txBody>
                    <a:bodyPr/>
                    <a:lstStyle/>
                    <a:p>
                      <a:r>
                        <a:rPr lang="en-US" dirty="0"/>
                        <a:t>Reliability of Information</a:t>
                      </a:r>
                    </a:p>
                  </a:txBody>
                  <a:tcPr/>
                </a:tc>
                <a:extLst>
                  <a:ext uri="{0D108BD9-81ED-4DB2-BD59-A6C34878D82A}">
                    <a16:rowId xmlns:a16="http://schemas.microsoft.com/office/drawing/2014/main" val="10000"/>
                  </a:ext>
                </a:extLst>
              </a:tr>
              <a:tr h="370840">
                <a:tc>
                  <a:txBody>
                    <a:bodyPr/>
                    <a:lstStyle/>
                    <a:p>
                      <a:r>
                        <a:rPr lang="en-US" dirty="0"/>
                        <a:t>Software may not be compatible</a:t>
                      </a:r>
                      <a:r>
                        <a:rPr lang="en-US" baseline="0" dirty="0"/>
                        <a:t> with new system</a:t>
                      </a:r>
                      <a:endParaRPr lang="en-US" dirty="0"/>
                    </a:p>
                  </a:txBody>
                  <a:tcPr/>
                </a:tc>
                <a:tc>
                  <a:txBody>
                    <a:bodyPr/>
                    <a:lstStyle/>
                    <a:p>
                      <a:r>
                        <a:rPr lang="en-US" dirty="0"/>
                        <a:t>System uses new language</a:t>
                      </a:r>
                    </a:p>
                    <a:p>
                      <a:r>
                        <a:rPr lang="en-US" dirty="0"/>
                        <a:t>Old system more than 10 years old</a:t>
                      </a:r>
                    </a:p>
                    <a:p>
                      <a:endParaRPr lang="en-US" dirty="0"/>
                    </a:p>
                  </a:txBody>
                  <a:tcPr/>
                </a:tc>
                <a:tc>
                  <a:txBody>
                    <a:bodyPr/>
                    <a:lstStyle/>
                    <a:p>
                      <a:r>
                        <a:rPr lang="en-US" dirty="0"/>
                        <a:t>Don’t understand</a:t>
                      </a:r>
                      <a:r>
                        <a:rPr lang="en-US" baseline="0" dirty="0"/>
                        <a:t> new language yet</a:t>
                      </a:r>
                    </a:p>
                    <a:p>
                      <a:endParaRPr lang="en-US" baseline="0" dirty="0"/>
                    </a:p>
                    <a:p>
                      <a:r>
                        <a:rPr lang="en-US" baseline="0" dirty="0"/>
                        <a:t>Few people who can program old system</a:t>
                      </a:r>
                      <a:endParaRPr lang="en-US" dirty="0"/>
                    </a:p>
                  </a:txBody>
                  <a:tcPr/>
                </a:tc>
                <a:tc>
                  <a:txBody>
                    <a:bodyPr/>
                    <a:lstStyle/>
                    <a:p>
                      <a:r>
                        <a:rPr lang="en-US" dirty="0"/>
                        <a:t>Some data available</a:t>
                      </a:r>
                    </a:p>
                  </a:txBody>
                  <a:tcPr/>
                </a:tc>
                <a:tc>
                  <a:txBody>
                    <a:bodyPr/>
                    <a:lstStyle/>
                    <a:p>
                      <a:r>
                        <a:rPr lang="en-US" dirty="0"/>
                        <a:t>Poor</a:t>
                      </a:r>
                    </a:p>
                  </a:txBody>
                  <a:tcPr/>
                </a:tc>
                <a:extLst>
                  <a:ext uri="{0D108BD9-81ED-4DB2-BD59-A6C34878D82A}">
                    <a16:rowId xmlns:a16="http://schemas.microsoft.com/office/drawing/2014/main" val="10001"/>
                  </a:ext>
                </a:extLst>
              </a:tr>
              <a:tr h="370840">
                <a:tc>
                  <a:txBody>
                    <a:bodyPr/>
                    <a:lstStyle/>
                    <a:p>
                      <a:r>
                        <a:rPr lang="en-US" dirty="0"/>
                        <a:t>Component B will arrive late</a:t>
                      </a:r>
                    </a:p>
                  </a:txBody>
                  <a:tcPr/>
                </a:tc>
                <a:tc>
                  <a:txBody>
                    <a:bodyPr/>
                    <a:lstStyle/>
                    <a:p>
                      <a:r>
                        <a:rPr lang="en-US" dirty="0"/>
                        <a:t>Vendor</a:t>
                      </a:r>
                      <a:r>
                        <a:rPr lang="en-US" baseline="0" dirty="0"/>
                        <a:t> frequently late</a:t>
                      </a:r>
                    </a:p>
                    <a:p>
                      <a:endParaRPr lang="en-US" dirty="0"/>
                    </a:p>
                  </a:txBody>
                  <a:tcPr/>
                </a:tc>
                <a:tc>
                  <a:txBody>
                    <a:bodyPr/>
                    <a:lstStyle/>
                    <a:p>
                      <a:r>
                        <a:rPr lang="en-US" dirty="0"/>
                        <a:t>New</a:t>
                      </a:r>
                      <a:r>
                        <a:rPr lang="en-US" baseline="0" dirty="0"/>
                        <a:t> vendors available but untested</a:t>
                      </a:r>
                      <a:endParaRPr lang="en-US" dirty="0"/>
                    </a:p>
                  </a:txBody>
                  <a:tcPr/>
                </a:tc>
                <a:tc>
                  <a:txBody>
                    <a:bodyPr/>
                    <a:lstStyle/>
                    <a:p>
                      <a:r>
                        <a:rPr lang="en-US" dirty="0"/>
                        <a:t>Poor data</a:t>
                      </a:r>
                    </a:p>
                  </a:txBody>
                  <a:tcPr/>
                </a:tc>
                <a:tc>
                  <a:txBody>
                    <a:bodyPr/>
                    <a:lstStyle/>
                    <a:p>
                      <a:r>
                        <a:rPr lang="en-US" dirty="0"/>
                        <a:t>Good</a:t>
                      </a:r>
                    </a:p>
                  </a:txBody>
                  <a:tcPr/>
                </a:tc>
                <a:extLst>
                  <a:ext uri="{0D108BD9-81ED-4DB2-BD59-A6C34878D82A}">
                    <a16:rowId xmlns:a16="http://schemas.microsoft.com/office/drawing/2014/main" val="10002"/>
                  </a:ext>
                </a:extLst>
              </a:tr>
              <a:tr h="370840">
                <a:tc>
                  <a:txBody>
                    <a:bodyPr/>
                    <a:lstStyle/>
                    <a:p>
                      <a:r>
                        <a:rPr lang="en-US" dirty="0"/>
                        <a:t>Customer</a:t>
                      </a:r>
                      <a:r>
                        <a:rPr lang="en-US" baseline="0" dirty="0"/>
                        <a:t> Process broken</a:t>
                      </a:r>
                      <a:endParaRPr lang="en-US" dirty="0"/>
                    </a:p>
                  </a:txBody>
                  <a:tcPr/>
                </a:tc>
                <a:tc>
                  <a:txBody>
                    <a:bodyPr/>
                    <a:lstStyle/>
                    <a:p>
                      <a:r>
                        <a:rPr lang="en-US" dirty="0"/>
                        <a:t>Process broken, skills weak</a:t>
                      </a:r>
                    </a:p>
                  </a:txBody>
                  <a:tcPr/>
                </a:tc>
                <a:tc>
                  <a:txBody>
                    <a:bodyPr/>
                    <a:lstStyle/>
                    <a:p>
                      <a:r>
                        <a:rPr lang="en-US" dirty="0"/>
                        <a:t>Don’t understand</a:t>
                      </a:r>
                      <a:r>
                        <a:rPr lang="en-US" baseline="0" dirty="0"/>
                        <a:t> process well</a:t>
                      </a:r>
                      <a:endParaRPr lang="en-US" dirty="0"/>
                    </a:p>
                  </a:txBody>
                  <a:tcPr/>
                </a:tc>
                <a:tc>
                  <a:txBody>
                    <a:bodyPr/>
                    <a:lstStyle/>
                    <a:p>
                      <a:r>
                        <a:rPr lang="en-US" dirty="0"/>
                        <a:t>Poor data</a:t>
                      </a:r>
                    </a:p>
                  </a:txBody>
                  <a:tcPr/>
                </a:tc>
                <a:tc>
                  <a:txBody>
                    <a:bodyPr/>
                    <a:lstStyle/>
                    <a:p>
                      <a:r>
                        <a:rPr lang="en-US" dirty="0"/>
                        <a:t>Weak</a:t>
                      </a:r>
                    </a:p>
                  </a:txBody>
                  <a:tcPr/>
                </a:tc>
                <a:extLst>
                  <a:ext uri="{0D108BD9-81ED-4DB2-BD59-A6C34878D82A}">
                    <a16:rowId xmlns:a16="http://schemas.microsoft.com/office/drawing/2014/main" val="10003"/>
                  </a:ext>
                </a:extLst>
              </a:tr>
            </a:tbl>
          </a:graphicData>
        </a:graphic>
      </p:graphicFrame>
      <p:sp>
        <p:nvSpPr>
          <p:cNvPr id="6" name="TextBox 5"/>
          <p:cNvSpPr txBox="1"/>
          <p:nvPr/>
        </p:nvSpPr>
        <p:spPr>
          <a:xfrm>
            <a:off x="4419600" y="5902384"/>
            <a:ext cx="4036714" cy="369332"/>
          </a:xfrm>
          <a:prstGeom prst="rect">
            <a:avLst/>
          </a:prstGeom>
          <a:noFill/>
        </p:spPr>
        <p:txBody>
          <a:bodyPr wrap="square" rtlCol="0">
            <a:spAutoFit/>
          </a:bodyPr>
          <a:lstStyle/>
          <a:p>
            <a:r>
              <a:rPr lang="en-US" dirty="0"/>
              <a:t>A simple risk register</a:t>
            </a:r>
          </a:p>
        </p:txBody>
      </p:sp>
      <p:sp>
        <p:nvSpPr>
          <p:cNvPr id="3" name="Date Placeholder 2">
            <a:extLst>
              <a:ext uri="{FF2B5EF4-FFF2-40B4-BE49-F238E27FC236}">
                <a16:creationId xmlns:a16="http://schemas.microsoft.com/office/drawing/2014/main" id="{EAE10ACF-5466-4230-8879-FDA66054C2CD}"/>
              </a:ext>
            </a:extLst>
          </p:cNvPr>
          <p:cNvSpPr>
            <a:spLocks noGrp="1"/>
          </p:cNvSpPr>
          <p:nvPr>
            <p:ph type="dt" sz="half" idx="10"/>
          </p:nvPr>
        </p:nvSpPr>
        <p:spPr/>
        <p:txBody>
          <a:bodyPr/>
          <a:lstStyle/>
          <a:p>
            <a:r>
              <a:rPr lang="en-US"/>
              <a:t>Dr. Richard Scudder Copyright 2018</a:t>
            </a:r>
            <a:endParaRPr lang="en-US" dirty="0"/>
          </a:p>
        </p:txBody>
      </p:sp>
      <p:sp>
        <p:nvSpPr>
          <p:cNvPr id="7" name="Slide Number Placeholder 6">
            <a:extLst>
              <a:ext uri="{FF2B5EF4-FFF2-40B4-BE49-F238E27FC236}">
                <a16:creationId xmlns:a16="http://schemas.microsoft.com/office/drawing/2014/main" id="{A1C684C9-EB46-457C-B9F8-7E0FFABCCE6E}"/>
              </a:ext>
            </a:extLst>
          </p:cNvPr>
          <p:cNvSpPr>
            <a:spLocks noGrp="1"/>
          </p:cNvSpPr>
          <p:nvPr>
            <p:ph type="sldNum" sz="quarter" idx="12"/>
          </p:nvPr>
        </p:nvSpPr>
        <p:spPr/>
        <p:txBody>
          <a:bodyPr/>
          <a:lstStyle/>
          <a:p>
            <a:fld id="{71B7BAC7-FE87-40F6-AA24-4F4685D1B022}" type="slidenum">
              <a:rPr lang="en-US" smtClean="0"/>
              <a:t>9</a:t>
            </a:fld>
            <a:endParaRPr lang="en-US" dirty="0"/>
          </a:p>
        </p:txBody>
      </p:sp>
    </p:spTree>
    <p:extLst>
      <p:ext uri="{BB962C8B-B14F-4D97-AF65-F5344CB8AC3E}">
        <p14:creationId xmlns:p14="http://schemas.microsoft.com/office/powerpoint/2010/main" val="6201774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wrap="square" anchor="ctr" lIns="36576" rIns="36576" tIns="18288" bIns="18288">
            <a:normAutofit/>
          </a:bodyPr>
          <a:lstStyle/>
          <a:p>
            <a:r>
              <a:rPr lang="en-US" dirty="0"/>
              <a:t>Golden Tools:  SIPOC and FEMA</a:t>
            </a:r>
          </a:p>
        </p:txBody>
      </p:sp>
      <p:sp>
        <p:nvSpPr>
          <p:cNvPr id="3" name="Content Placeholder 2"/>
          <p:cNvSpPr>
            <a:spLocks noGrp="1"/>
          </p:cNvSpPr>
          <p:nvPr>
            <p:ph idx="1"/>
          </p:nvPr>
        </p:nvSpPr>
        <p:spPr/>
        <p:txBody>
          <a:bodyPr/>
          <a:lstStyle/>
          <a:p>
            <a:r>
              <a:rPr lang="en-US" dirty="0"/>
              <a:t>SIPOC – Tool for identifying stakeholders and processes.  Very useful for thinking through real customers.</a:t>
            </a:r>
          </a:p>
          <a:p>
            <a:r>
              <a:rPr lang="en-US" dirty="0"/>
              <a:t>FEMA – Method for looking at potential or current failures, assigning a severity, business impact, occurrence and risk level.  Typically manufacturing, but used in many industries.  Helps focus on root failures.</a:t>
            </a:r>
          </a:p>
          <a:p>
            <a:r>
              <a:rPr lang="en-US" dirty="0"/>
              <a:t>Both are proactive tools for the planning phase.</a:t>
            </a:r>
          </a:p>
        </p:txBody>
      </p:sp>
      <p:sp>
        <p:nvSpPr>
          <p:cNvPr id="5" name="Date Placeholder 4">
            <a:extLst>
              <a:ext uri="{FF2B5EF4-FFF2-40B4-BE49-F238E27FC236}">
                <a16:creationId xmlns:a16="http://schemas.microsoft.com/office/drawing/2014/main" id="{A16958BE-E066-4EB6-B127-A4C7C9AE7E91}"/>
              </a:ext>
            </a:extLst>
          </p:cNvPr>
          <p:cNvSpPr>
            <a:spLocks noGrp="1"/>
          </p:cNvSpPr>
          <p:nvPr>
            <p:ph type="dt" sz="half" idx="10"/>
          </p:nvPr>
        </p:nvSpPr>
        <p:spPr/>
        <p:txBody>
          <a:bodyPr/>
          <a:lstStyle/>
          <a:p>
            <a:r>
              <a:rPr lang="en-US"/>
              <a:t>Dr. Richard Scudder Copyright 2018</a:t>
            </a:r>
            <a:endParaRPr lang="en-US" dirty="0"/>
          </a:p>
        </p:txBody>
      </p:sp>
      <p:sp>
        <p:nvSpPr>
          <p:cNvPr id="6" name="Slide Number Placeholder 5">
            <a:extLst>
              <a:ext uri="{FF2B5EF4-FFF2-40B4-BE49-F238E27FC236}">
                <a16:creationId xmlns:a16="http://schemas.microsoft.com/office/drawing/2014/main" id="{0E1A2D92-033E-4DE4-8E66-94AE49F235C3}"/>
              </a:ext>
            </a:extLst>
          </p:cNvPr>
          <p:cNvSpPr>
            <a:spLocks noGrp="1"/>
          </p:cNvSpPr>
          <p:nvPr>
            <p:ph type="sldNum" sz="quarter" idx="12"/>
          </p:nvPr>
        </p:nvSpPr>
        <p:spPr/>
        <p:txBody>
          <a:bodyPr/>
          <a:lstStyle/>
          <a:p>
            <a:fld id="{71B7BAC7-FE87-40F6-AA24-4F4685D1B022}" type="slidenum">
              <a:rPr lang="en-US" smtClean="0"/>
              <a:t>10</a:t>
            </a:fld>
            <a:endParaRPr lang="en-US" dirty="0"/>
          </a:p>
        </p:txBody>
      </p:sp>
    </p:spTree>
    <p:extLst>
      <p:ext uri="{BB962C8B-B14F-4D97-AF65-F5344CB8AC3E}">
        <p14:creationId xmlns:p14="http://schemas.microsoft.com/office/powerpoint/2010/main" val="1981622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89883" y="203597"/>
            <a:ext cx="5865743" cy="1325563"/>
          </a:xfrm>
        </p:spPr>
        <p:txBody>
          <a:bodyPr wrap="square" anchor="ctr" lIns="36576" rIns="36576" tIns="18288" bIns="18288">
            <a:normAutofit/>
          </a:bodyPr>
          <a:lstStyle/>
          <a:p>
            <a:r>
              <a:rPr lang="en-US" dirty="0"/>
              <a:t>SIPOC</a:t>
            </a:r>
            <a:br>
              <a:rPr lang="en-US" dirty="0"/>
            </a:br>
            <a:r>
              <a:rPr lang="en-US" dirty="0"/>
              <a:t>(Analysis Tool)</a:t>
            </a:r>
          </a:p>
        </p:txBody>
      </p:sp>
      <p:sp>
        <p:nvSpPr>
          <p:cNvPr id="3" name="Content Placeholder 2"/>
          <p:cNvSpPr>
            <a:spLocks noGrp="1"/>
          </p:cNvSpPr>
          <p:nvPr>
            <p:ph idx="1"/>
          </p:nvPr>
        </p:nvSpPr>
        <p:spPr/>
        <p:txBody>
          <a:bodyPr/>
          <a:lstStyle/>
          <a:p>
            <a:r>
              <a:rPr lang="en-US" dirty="0"/>
              <a:t>Six Sigma diagram tool to identify all relevant elements in a process.</a:t>
            </a:r>
          </a:p>
          <a:p>
            <a:pPr lvl="1"/>
            <a:r>
              <a:rPr lang="en-US" sz="1800" u="sng" dirty="0"/>
              <a:t>S</a:t>
            </a:r>
            <a:r>
              <a:rPr lang="en-US" sz="1800" dirty="0"/>
              <a:t>uppliers</a:t>
            </a:r>
          </a:p>
          <a:p>
            <a:pPr lvl="1"/>
            <a:r>
              <a:rPr lang="en-US" sz="1800" u="sng" dirty="0"/>
              <a:t>I</a:t>
            </a:r>
            <a:r>
              <a:rPr lang="en-US" sz="1800" dirty="0"/>
              <a:t>nputs</a:t>
            </a:r>
          </a:p>
          <a:p>
            <a:pPr lvl="1"/>
            <a:r>
              <a:rPr lang="en-US" sz="1800" u="sng" dirty="0"/>
              <a:t>P</a:t>
            </a:r>
            <a:r>
              <a:rPr lang="en-US" sz="1800" dirty="0"/>
              <a:t>rocess</a:t>
            </a:r>
          </a:p>
          <a:p>
            <a:pPr lvl="1"/>
            <a:r>
              <a:rPr lang="en-US" sz="1800" u="sng" dirty="0"/>
              <a:t>O</a:t>
            </a:r>
            <a:r>
              <a:rPr lang="en-US" sz="1800" dirty="0"/>
              <a:t>utputs</a:t>
            </a:r>
          </a:p>
          <a:p>
            <a:pPr lvl="1"/>
            <a:r>
              <a:rPr lang="en-US" sz="1800" u="sng" dirty="0"/>
              <a:t>C</a:t>
            </a:r>
            <a:r>
              <a:rPr lang="en-US" sz="1800" dirty="0"/>
              <a:t>ustomers</a:t>
            </a:r>
          </a:p>
          <a:p>
            <a:r>
              <a:rPr lang="en-US" dirty="0"/>
              <a:t>Each element can then be analyzed for risk</a:t>
            </a:r>
          </a:p>
          <a:p>
            <a:endParaRPr lang="en-US" sz="2200"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52600" y="152401"/>
            <a:ext cx="2133600" cy="14279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Date Placeholder 4">
            <a:extLst>
              <a:ext uri="{FF2B5EF4-FFF2-40B4-BE49-F238E27FC236}">
                <a16:creationId xmlns:a16="http://schemas.microsoft.com/office/drawing/2014/main" id="{FC4F7715-6010-48D8-A922-112424216A36}"/>
              </a:ext>
            </a:extLst>
          </p:cNvPr>
          <p:cNvSpPr>
            <a:spLocks noGrp="1"/>
          </p:cNvSpPr>
          <p:nvPr>
            <p:ph type="dt" sz="half" idx="10"/>
          </p:nvPr>
        </p:nvSpPr>
        <p:spPr/>
        <p:txBody>
          <a:bodyPr/>
          <a:lstStyle/>
          <a:p>
            <a:r>
              <a:rPr lang="en-US"/>
              <a:t>Dr. Richard Scudder Copyright 2018</a:t>
            </a:r>
            <a:endParaRPr lang="en-US" dirty="0"/>
          </a:p>
        </p:txBody>
      </p:sp>
      <p:sp>
        <p:nvSpPr>
          <p:cNvPr id="6" name="Slide Number Placeholder 5">
            <a:extLst>
              <a:ext uri="{FF2B5EF4-FFF2-40B4-BE49-F238E27FC236}">
                <a16:creationId xmlns:a16="http://schemas.microsoft.com/office/drawing/2014/main" id="{6D317E4C-474B-4AF0-A67D-225415473F43}"/>
              </a:ext>
            </a:extLst>
          </p:cNvPr>
          <p:cNvSpPr>
            <a:spLocks noGrp="1"/>
          </p:cNvSpPr>
          <p:nvPr>
            <p:ph type="sldNum" sz="quarter" idx="12"/>
          </p:nvPr>
        </p:nvSpPr>
        <p:spPr/>
        <p:txBody>
          <a:bodyPr/>
          <a:lstStyle/>
          <a:p>
            <a:fld id="{71B7BAC7-FE87-40F6-AA24-4F4685D1B022}" type="slidenum">
              <a:rPr lang="en-US" smtClean="0"/>
              <a:t>11</a:t>
            </a:fld>
            <a:endParaRPr lang="en-US" dirty="0"/>
          </a:p>
        </p:txBody>
      </p:sp>
    </p:spTree>
    <p:extLst>
      <p:ext uri="{BB962C8B-B14F-4D97-AF65-F5344CB8AC3E}">
        <p14:creationId xmlns:p14="http://schemas.microsoft.com/office/powerpoint/2010/main" val="5125831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5289274" y="71436"/>
            <a:ext cx="4838700" cy="1325563"/>
          </a:xfrm>
        </p:spPr>
        <p:txBody>
          <a:bodyPr wrap="square" anchor="ctr" lIns="36576" rIns="36576" tIns="18288" bIns="18288">
            <a:normAutofit/>
          </a:bodyPr>
          <a:lstStyle/>
          <a:p>
            <a:r>
              <a:rPr lang="en-US" dirty="0"/>
              <a:t>SIPOC Diagram</a:t>
            </a:r>
          </a:p>
        </p:txBody>
      </p:sp>
      <p:graphicFrame>
        <p:nvGraphicFramePr>
          <p:cNvPr id="5" name="Diagram 4"/>
          <p:cNvGraphicFramePr/>
          <p:nvPr>
            <p:extLst/>
          </p:nvPr>
        </p:nvGraphicFramePr>
        <p:xfrm>
          <a:off x="3048000" y="1397000"/>
          <a:ext cx="6096000" cy="3708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cxnSp>
        <p:nvCxnSpPr>
          <p:cNvPr id="7" name="Straight Connector 6"/>
          <p:cNvCxnSpPr/>
          <p:nvPr/>
        </p:nvCxnSpPr>
        <p:spPr bwMode="auto">
          <a:xfrm flipH="1">
            <a:off x="3352800" y="2286000"/>
            <a:ext cx="2133600" cy="3276600"/>
          </a:xfrm>
          <a:prstGeom prst="line">
            <a:avLst/>
          </a:prstGeom>
          <a:solidFill>
            <a:schemeClr val="accent1"/>
          </a:solidFill>
          <a:ln w="9525" cap="flat" cmpd="sng" algn="ctr">
            <a:solidFill>
              <a:schemeClr val="tx1"/>
            </a:solidFill>
            <a:prstDash val="dash"/>
            <a:round/>
            <a:headEnd type="none" w="med" len="med"/>
            <a:tailEnd type="none" w="med" len="med"/>
          </a:ln>
          <a:effectLst/>
        </p:spPr>
      </p:cxnSp>
      <p:cxnSp>
        <p:nvCxnSpPr>
          <p:cNvPr id="8" name="Straight Connector 7"/>
          <p:cNvCxnSpPr>
            <a:endCxn id="15" idx="0"/>
          </p:cNvCxnSpPr>
          <p:nvPr/>
        </p:nvCxnSpPr>
        <p:spPr bwMode="auto">
          <a:xfrm>
            <a:off x="5932714" y="2286000"/>
            <a:ext cx="3135086" cy="3170190"/>
          </a:xfrm>
          <a:prstGeom prst="line">
            <a:avLst/>
          </a:prstGeom>
          <a:solidFill>
            <a:schemeClr val="accent1"/>
          </a:solidFill>
          <a:ln w="9525" cap="flat" cmpd="sng" algn="ctr">
            <a:solidFill>
              <a:schemeClr val="tx1"/>
            </a:solidFill>
            <a:prstDash val="dash"/>
            <a:round/>
            <a:headEnd type="none" w="med" len="med"/>
            <a:tailEnd type="none" w="med" len="med"/>
          </a:ln>
          <a:effectLst/>
        </p:spPr>
      </p:cxnSp>
      <p:sp>
        <p:nvSpPr>
          <p:cNvPr id="11" name="TextBox 10"/>
          <p:cNvSpPr txBox="1"/>
          <p:nvPr/>
        </p:nvSpPr>
        <p:spPr>
          <a:xfrm>
            <a:off x="2743200" y="5646094"/>
            <a:ext cx="914400" cy="430887"/>
          </a:xfrm>
          <a:prstGeom prst="rect">
            <a:avLst/>
          </a:prstGeo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a:solidFill>
              <a:schemeClr val="accent2">
                <a:lumMod val="50000"/>
              </a:schemeClr>
            </a:solidFill>
          </a:ln>
          <a:effectLst>
            <a:glow rad="139700">
              <a:schemeClr val="accent2">
                <a:satMod val="175000"/>
                <a:alpha val="40000"/>
              </a:schemeClr>
            </a:glow>
          </a:effectLst>
        </p:spPr>
        <p:txBody>
          <a:bodyPr wrap="square" rtlCol="0">
            <a:spAutoFit/>
          </a:bodyPr>
          <a:lstStyle/>
          <a:p>
            <a:r>
              <a:rPr lang="en-US" sz="1100" dirty="0"/>
              <a:t>Meet with new client</a:t>
            </a:r>
          </a:p>
        </p:txBody>
      </p:sp>
      <p:sp>
        <p:nvSpPr>
          <p:cNvPr id="12" name="TextBox 11"/>
          <p:cNvSpPr txBox="1"/>
          <p:nvPr/>
        </p:nvSpPr>
        <p:spPr>
          <a:xfrm>
            <a:off x="4191000" y="5540829"/>
            <a:ext cx="914400" cy="600164"/>
          </a:xfrm>
          <a:prstGeom prst="rect">
            <a:avLst/>
          </a:prstGeo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a:solidFill>
              <a:schemeClr val="accent2">
                <a:lumMod val="50000"/>
              </a:schemeClr>
            </a:solidFill>
          </a:ln>
          <a:effectLst>
            <a:glow rad="139700">
              <a:schemeClr val="accent2">
                <a:satMod val="175000"/>
                <a:alpha val="40000"/>
              </a:schemeClr>
            </a:glow>
          </a:effectLst>
        </p:spPr>
        <p:txBody>
          <a:bodyPr wrap="square" rtlCol="0">
            <a:spAutoFit/>
          </a:bodyPr>
          <a:lstStyle/>
          <a:p>
            <a:r>
              <a:rPr lang="en-US" sz="1100" dirty="0"/>
              <a:t>Understand client car needs</a:t>
            </a:r>
          </a:p>
        </p:txBody>
      </p:sp>
      <p:sp>
        <p:nvSpPr>
          <p:cNvPr id="13" name="TextBox 12"/>
          <p:cNvSpPr txBox="1"/>
          <p:nvPr/>
        </p:nvSpPr>
        <p:spPr>
          <a:xfrm>
            <a:off x="5638800" y="5540828"/>
            <a:ext cx="914400" cy="600164"/>
          </a:xfrm>
          <a:prstGeom prst="rect">
            <a:avLst/>
          </a:prstGeo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a:solidFill>
              <a:schemeClr val="accent2">
                <a:lumMod val="50000"/>
              </a:schemeClr>
            </a:solidFill>
          </a:ln>
          <a:effectLst>
            <a:glow rad="139700">
              <a:schemeClr val="accent2">
                <a:satMod val="175000"/>
                <a:alpha val="40000"/>
              </a:schemeClr>
            </a:glow>
          </a:effectLst>
        </p:spPr>
        <p:txBody>
          <a:bodyPr wrap="square" rtlCol="0">
            <a:spAutoFit/>
          </a:bodyPr>
          <a:lstStyle/>
          <a:p>
            <a:r>
              <a:rPr lang="en-US" sz="1100" dirty="0"/>
              <a:t>Present options and test drive</a:t>
            </a:r>
          </a:p>
        </p:txBody>
      </p:sp>
      <p:sp>
        <p:nvSpPr>
          <p:cNvPr id="14" name="TextBox 13"/>
          <p:cNvSpPr txBox="1"/>
          <p:nvPr/>
        </p:nvSpPr>
        <p:spPr>
          <a:xfrm>
            <a:off x="7130143" y="5392177"/>
            <a:ext cx="914400" cy="938719"/>
          </a:xfrm>
          <a:prstGeom prst="rect">
            <a:avLst/>
          </a:prstGeo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a:solidFill>
              <a:schemeClr val="accent2">
                <a:lumMod val="50000"/>
              </a:schemeClr>
            </a:solidFill>
          </a:ln>
        </p:spPr>
        <p:txBody>
          <a:bodyPr wrap="square" rtlCol="0">
            <a:spAutoFit/>
          </a:bodyPr>
          <a:lstStyle/>
          <a:p>
            <a:r>
              <a:rPr lang="en-US" sz="1100" dirty="0"/>
              <a:t>Negotiate agreement on options price and delivery</a:t>
            </a:r>
          </a:p>
        </p:txBody>
      </p:sp>
      <p:sp>
        <p:nvSpPr>
          <p:cNvPr id="15" name="TextBox 14"/>
          <p:cNvSpPr txBox="1"/>
          <p:nvPr/>
        </p:nvSpPr>
        <p:spPr>
          <a:xfrm>
            <a:off x="8610600" y="5456191"/>
            <a:ext cx="914400" cy="769441"/>
          </a:xfrm>
          <a:prstGeom prst="rect">
            <a:avLst/>
          </a:prstGeo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a:solidFill>
              <a:schemeClr val="accent2">
                <a:lumMod val="50000"/>
              </a:schemeClr>
            </a:solidFill>
          </a:ln>
          <a:effectLst>
            <a:glow rad="139700">
              <a:schemeClr val="accent2">
                <a:satMod val="175000"/>
                <a:alpha val="40000"/>
              </a:schemeClr>
            </a:glow>
          </a:effectLst>
        </p:spPr>
        <p:txBody>
          <a:bodyPr wrap="square" rtlCol="0">
            <a:spAutoFit/>
          </a:bodyPr>
          <a:lstStyle/>
          <a:p>
            <a:r>
              <a:rPr lang="en-US" sz="1100" dirty="0"/>
              <a:t>Sign paperwork and deliver car</a:t>
            </a:r>
          </a:p>
        </p:txBody>
      </p:sp>
      <p:cxnSp>
        <p:nvCxnSpPr>
          <p:cNvPr id="19" name="Straight Arrow Connector 18"/>
          <p:cNvCxnSpPr/>
          <p:nvPr/>
        </p:nvCxnSpPr>
        <p:spPr bwMode="auto">
          <a:xfrm>
            <a:off x="3733800" y="5861536"/>
            <a:ext cx="457200" cy="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20" name="Straight Arrow Connector 19"/>
          <p:cNvCxnSpPr>
            <a:endCxn id="13" idx="1"/>
          </p:cNvCxnSpPr>
          <p:nvPr/>
        </p:nvCxnSpPr>
        <p:spPr bwMode="auto">
          <a:xfrm flipV="1">
            <a:off x="5105400" y="5840911"/>
            <a:ext cx="533400" cy="1"/>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21" name="Straight Arrow Connector 20"/>
          <p:cNvCxnSpPr>
            <a:endCxn id="14" idx="1"/>
          </p:cNvCxnSpPr>
          <p:nvPr/>
        </p:nvCxnSpPr>
        <p:spPr bwMode="auto">
          <a:xfrm>
            <a:off x="6553201" y="5843730"/>
            <a:ext cx="576943" cy="17806"/>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22" name="Straight Arrow Connector 21"/>
          <p:cNvCxnSpPr>
            <a:endCxn id="15" idx="1"/>
          </p:cNvCxnSpPr>
          <p:nvPr/>
        </p:nvCxnSpPr>
        <p:spPr bwMode="auto">
          <a:xfrm>
            <a:off x="8044544" y="5826447"/>
            <a:ext cx="566057" cy="14465"/>
          </a:xfrm>
          <a:prstGeom prst="straightConnector1">
            <a:avLst/>
          </a:prstGeom>
          <a:solidFill>
            <a:schemeClr val="accent1"/>
          </a:solidFill>
          <a:ln w="9525" cap="flat" cmpd="sng" algn="ctr">
            <a:solidFill>
              <a:schemeClr val="tx1"/>
            </a:solidFill>
            <a:prstDash val="solid"/>
            <a:round/>
            <a:headEnd type="none" w="med" len="med"/>
            <a:tailEnd type="arrow"/>
          </a:ln>
          <a:effectLst/>
        </p:spPr>
      </p:cxnSp>
      <p:sp>
        <p:nvSpPr>
          <p:cNvPr id="26" name="TextBox 25"/>
          <p:cNvSpPr txBox="1"/>
          <p:nvPr/>
        </p:nvSpPr>
        <p:spPr>
          <a:xfrm>
            <a:off x="8839200" y="3962401"/>
            <a:ext cx="1371600" cy="584775"/>
          </a:xfrm>
          <a:prstGeom prst="rect">
            <a:avLst/>
          </a:prstGeom>
          <a:noFill/>
        </p:spPr>
        <p:txBody>
          <a:bodyPr wrap="square" rtlCol="0">
            <a:spAutoFit/>
          </a:bodyPr>
          <a:lstStyle/>
          <a:p>
            <a:r>
              <a:rPr lang="en-US" sz="1600" b="1" i="1" dirty="0">
                <a:solidFill>
                  <a:schemeClr val="accent2">
                    <a:lumMod val="75000"/>
                  </a:schemeClr>
                </a:solidFill>
              </a:rPr>
              <a:t>Car Dealer Example</a:t>
            </a:r>
          </a:p>
        </p:txBody>
      </p:sp>
      <p:sp>
        <p:nvSpPr>
          <p:cNvPr id="27" name="TextBox 26"/>
          <p:cNvSpPr txBox="1"/>
          <p:nvPr/>
        </p:nvSpPr>
        <p:spPr>
          <a:xfrm>
            <a:off x="1676400" y="6108801"/>
            <a:ext cx="914400" cy="169277"/>
          </a:xfrm>
          <a:prstGeom prst="rect">
            <a:avLst/>
          </a:prstGeom>
          <a:noFill/>
        </p:spPr>
        <p:txBody>
          <a:bodyPr wrap="square" rtlCol="0">
            <a:spAutoFit/>
          </a:bodyPr>
          <a:lstStyle/>
          <a:p>
            <a:r>
              <a:rPr lang="en-US" sz="500" dirty="0"/>
              <a:t>Six Sigma</a:t>
            </a:r>
          </a:p>
        </p:txBody>
      </p:sp>
      <p:pic>
        <p:nvPicPr>
          <p:cNvPr id="28" name="Picture 2"/>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133600" y="228600"/>
            <a:ext cx="1447800" cy="9689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Date Placeholder 3">
            <a:extLst>
              <a:ext uri="{FF2B5EF4-FFF2-40B4-BE49-F238E27FC236}">
                <a16:creationId xmlns:a16="http://schemas.microsoft.com/office/drawing/2014/main" id="{3832402A-3232-4F4C-A4E8-A054C4ABF668}"/>
              </a:ext>
            </a:extLst>
          </p:cNvPr>
          <p:cNvSpPr>
            <a:spLocks noGrp="1"/>
          </p:cNvSpPr>
          <p:nvPr>
            <p:ph type="dt" sz="half" idx="10"/>
          </p:nvPr>
        </p:nvSpPr>
        <p:spPr/>
        <p:txBody>
          <a:bodyPr/>
          <a:lstStyle/>
          <a:p>
            <a:r>
              <a:rPr lang="en-US"/>
              <a:t>Dr. Richard Scudder Copyright 2018</a:t>
            </a:r>
            <a:endParaRPr lang="en-US" dirty="0"/>
          </a:p>
        </p:txBody>
      </p:sp>
      <p:sp>
        <p:nvSpPr>
          <p:cNvPr id="6" name="Slide Number Placeholder 5">
            <a:extLst>
              <a:ext uri="{FF2B5EF4-FFF2-40B4-BE49-F238E27FC236}">
                <a16:creationId xmlns:a16="http://schemas.microsoft.com/office/drawing/2014/main" id="{BB2AB9CD-0B85-4710-A939-3FE7BB017980}"/>
              </a:ext>
            </a:extLst>
          </p:cNvPr>
          <p:cNvSpPr>
            <a:spLocks noGrp="1"/>
          </p:cNvSpPr>
          <p:nvPr>
            <p:ph type="sldNum" sz="quarter" idx="12"/>
          </p:nvPr>
        </p:nvSpPr>
        <p:spPr/>
        <p:txBody>
          <a:bodyPr/>
          <a:lstStyle/>
          <a:p>
            <a:fld id="{71B7BAC7-FE87-40F6-AA24-4F4685D1B022}" type="slidenum">
              <a:rPr lang="en-US" smtClean="0"/>
              <a:t>12</a:t>
            </a:fld>
            <a:endParaRPr lang="en-US"/>
          </a:p>
        </p:txBody>
      </p:sp>
    </p:spTree>
    <p:extLst>
      <p:ext uri="{BB962C8B-B14F-4D97-AF65-F5344CB8AC3E}">
        <p14:creationId xmlns:p14="http://schemas.microsoft.com/office/powerpoint/2010/main" val="38972214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wrap="square" anchor="ctr" lIns="36576" rIns="36576" tIns="18288" bIns="18288">
            <a:normAutofit/>
          </a:bodyPr>
          <a:lstStyle/>
          <a:p>
            <a:r>
              <a:rPr lang="en-US" dirty="0"/>
              <a:t>Case Study</a:t>
            </a:r>
          </a:p>
        </p:txBody>
      </p:sp>
      <p:sp>
        <p:nvSpPr>
          <p:cNvPr id="4" name="Rectangle 3"/>
          <p:cNvSpPr/>
          <p:nvPr/>
        </p:nvSpPr>
        <p:spPr>
          <a:xfrm>
            <a:off x="2909382" y="1828800"/>
            <a:ext cx="6722545" cy="923330"/>
          </a:xfrm>
          <a:prstGeom prst="rect">
            <a:avLst/>
          </a:prstGeom>
          <a:noFill/>
        </p:spPr>
        <p:txBody>
          <a:bodyPr wrap="none" lIns="91440" tIns="45720" rIns="91440" bIns="45720">
            <a:spAutoFit/>
          </a:bodyPr>
          <a:lstStyle/>
          <a:p>
            <a:pPr algn="ctr"/>
            <a:r>
              <a:rPr lang="en-US" sz="5400" b="1" dirty="0">
                <a:ln w="24500" cmpd="dbl">
                  <a:solidFill>
                    <a:schemeClr val="accent2">
                      <a:shade val="85000"/>
                      <a:satMod val="155000"/>
                    </a:schemeClr>
                  </a:solidFill>
                  <a:prstDash val="solid"/>
                  <a:miter lim="800000"/>
                </a:ln>
                <a:gradFill>
                  <a:gsLst>
                    <a:gs pos="10000">
                      <a:schemeClr val="accent2">
                        <a:tint val="10000"/>
                        <a:satMod val="155000"/>
                      </a:schemeClr>
                    </a:gs>
                    <a:gs pos="60000">
                      <a:schemeClr val="accent2">
                        <a:tint val="30000"/>
                        <a:satMod val="155000"/>
                      </a:schemeClr>
                    </a:gs>
                    <a:gs pos="100000">
                      <a:schemeClr val="accent2">
                        <a:tint val="73000"/>
                        <a:satMod val="155000"/>
                      </a:schemeClr>
                    </a:gs>
                  </a:gsLst>
                  <a:lin ang="5400000"/>
                </a:gradFill>
                <a:effectLst>
                  <a:outerShdw blurRad="38100" dist="38100" dir="7020000" algn="tl">
                    <a:srgbClr val="000000">
                      <a:alpha val="35000"/>
                    </a:srgbClr>
                  </a:outerShdw>
                </a:effectLst>
              </a:rPr>
              <a:t>Using a SIPOC Diagram</a:t>
            </a:r>
          </a:p>
        </p:txBody>
      </p:sp>
      <p:pic>
        <p:nvPicPr>
          <p:cNvPr id="5" name="Picture 2" descr="C:\Users\Richard\Pictures\Microsoft Clip Organizer\j0284879.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38600" y="3044607"/>
            <a:ext cx="3657600" cy="2425700"/>
          </a:xfrm>
          <a:prstGeom prst="rect">
            <a:avLst/>
          </a:prstGeom>
          <a:noFill/>
          <a:extLst>
            <a:ext uri="{909E8E84-426E-40DD-AFC4-6F175D3DCCD1}">
              <a14:hiddenFill xmlns:a14="http://schemas.microsoft.com/office/drawing/2010/main">
                <a:solidFill>
                  <a:srgbClr val="FFFFFF"/>
                </a:solidFill>
              </a14:hiddenFill>
            </a:ext>
          </a:extLst>
        </p:spPr>
      </p:pic>
      <p:sp>
        <p:nvSpPr>
          <p:cNvPr id="6" name="Date Placeholder 5">
            <a:extLst>
              <a:ext uri="{FF2B5EF4-FFF2-40B4-BE49-F238E27FC236}">
                <a16:creationId xmlns:a16="http://schemas.microsoft.com/office/drawing/2014/main" id="{91E41BC7-69AC-4930-8563-B404AF63C418}"/>
              </a:ext>
            </a:extLst>
          </p:cNvPr>
          <p:cNvSpPr>
            <a:spLocks noGrp="1"/>
          </p:cNvSpPr>
          <p:nvPr>
            <p:ph type="dt" sz="half" idx="10"/>
          </p:nvPr>
        </p:nvSpPr>
        <p:spPr/>
        <p:txBody>
          <a:bodyPr/>
          <a:lstStyle/>
          <a:p>
            <a:r>
              <a:rPr lang="en-US"/>
              <a:t>Dr. Richard Scudder Copyright 2018</a:t>
            </a:r>
            <a:endParaRPr lang="en-US" dirty="0"/>
          </a:p>
        </p:txBody>
      </p:sp>
      <p:sp>
        <p:nvSpPr>
          <p:cNvPr id="7" name="Slide Number Placeholder 6">
            <a:extLst>
              <a:ext uri="{FF2B5EF4-FFF2-40B4-BE49-F238E27FC236}">
                <a16:creationId xmlns:a16="http://schemas.microsoft.com/office/drawing/2014/main" id="{1E69B369-FA63-499F-B47E-4822A66197AD}"/>
              </a:ext>
            </a:extLst>
          </p:cNvPr>
          <p:cNvSpPr>
            <a:spLocks noGrp="1"/>
          </p:cNvSpPr>
          <p:nvPr>
            <p:ph type="sldNum" sz="quarter" idx="12"/>
          </p:nvPr>
        </p:nvSpPr>
        <p:spPr/>
        <p:txBody>
          <a:bodyPr/>
          <a:lstStyle/>
          <a:p>
            <a:fld id="{71B7BAC7-FE87-40F6-AA24-4F4685D1B022}" type="slidenum">
              <a:rPr lang="en-US" smtClean="0"/>
              <a:t>13</a:t>
            </a:fld>
            <a:endParaRPr lang="en-US"/>
          </a:p>
        </p:txBody>
      </p:sp>
    </p:spTree>
    <p:extLst>
      <p:ext uri="{BB962C8B-B14F-4D97-AF65-F5344CB8AC3E}">
        <p14:creationId xmlns:p14="http://schemas.microsoft.com/office/powerpoint/2010/main" val="2547522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p:txBody>
          <a:bodyPr wrap="square" anchor="ctr" lIns="36576" rIns="36576" tIns="18288" bIns="18288">
            <a:normAutofit/>
          </a:bodyPr>
          <a:lstStyle/>
          <a:p>
            <a:r>
              <a:rPr lang="en-US"/>
              <a:t>The Q-Sort Method</a:t>
            </a:r>
          </a:p>
        </p:txBody>
      </p:sp>
      <p:pic>
        <p:nvPicPr>
          <p:cNvPr id="28677" name="Picture 3" descr="F0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76600" y="1676400"/>
            <a:ext cx="5562600" cy="441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Date Placeholder 1">
            <a:extLst>
              <a:ext uri="{FF2B5EF4-FFF2-40B4-BE49-F238E27FC236}">
                <a16:creationId xmlns:a16="http://schemas.microsoft.com/office/drawing/2014/main" id="{1C449568-6C1B-4B05-B500-9BC625319EDB}"/>
              </a:ext>
            </a:extLst>
          </p:cNvPr>
          <p:cNvSpPr>
            <a:spLocks noGrp="1"/>
          </p:cNvSpPr>
          <p:nvPr>
            <p:ph type="dt" sz="half" idx="10"/>
          </p:nvPr>
        </p:nvSpPr>
        <p:spPr/>
        <p:txBody>
          <a:bodyPr/>
          <a:lstStyle/>
          <a:p>
            <a:r>
              <a:rPr lang="en-US"/>
              <a:t>Dr. Richard Scudder Copyright 2018</a:t>
            </a:r>
            <a:endParaRPr lang="en-US" dirty="0"/>
          </a:p>
        </p:txBody>
      </p:sp>
      <p:sp>
        <p:nvSpPr>
          <p:cNvPr id="3" name="Slide Number Placeholder 2">
            <a:extLst>
              <a:ext uri="{FF2B5EF4-FFF2-40B4-BE49-F238E27FC236}">
                <a16:creationId xmlns:a16="http://schemas.microsoft.com/office/drawing/2014/main" id="{FFC359E1-FFD5-4022-ACBA-99114B1E6AA2}"/>
              </a:ext>
            </a:extLst>
          </p:cNvPr>
          <p:cNvSpPr>
            <a:spLocks noGrp="1"/>
          </p:cNvSpPr>
          <p:nvPr>
            <p:ph type="sldNum" sz="quarter" idx="12"/>
          </p:nvPr>
        </p:nvSpPr>
        <p:spPr/>
        <p:txBody>
          <a:bodyPr/>
          <a:lstStyle/>
          <a:p>
            <a:fld id="{71B7BAC7-FE87-40F6-AA24-4F4685D1B022}" type="slidenum">
              <a:rPr lang="en-US" smtClean="0"/>
              <a:t>14</a:t>
            </a:fld>
            <a:endParaRPr lang="en-US"/>
          </a:p>
        </p:txBody>
      </p:sp>
    </p:spTree>
    <p:extLst>
      <p:ext uri="{BB962C8B-B14F-4D97-AF65-F5344CB8AC3E}">
        <p14:creationId xmlns:p14="http://schemas.microsoft.com/office/powerpoint/2010/main" val="267170675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wrap="square" anchor="ctr" lIns="36576" rIns="36576" tIns="18288" bIns="18288">
            <a:normAutofit/>
          </a:bodyPr>
          <a:lstStyle/>
          <a:p>
            <a:r>
              <a:rPr lang="en-US" dirty="0"/>
              <a:t>Q-Sorted Risks</a:t>
            </a:r>
            <a:br>
              <a:rPr lang="en-US" dirty="0"/>
            </a:br>
            <a:r>
              <a:rPr lang="en-US" sz="3600" dirty="0"/>
              <a:t>(with output from SIPOC)</a:t>
            </a:r>
          </a:p>
        </p:txBody>
      </p:sp>
      <p:graphicFrame>
        <p:nvGraphicFramePr>
          <p:cNvPr id="4" name="Content Placeholder 4"/>
          <p:cNvGraphicFramePr>
            <a:graphicFrameLocks/>
          </p:cNvGraphicFramePr>
          <p:nvPr>
            <p:extLst/>
          </p:nvPr>
        </p:nvGraphicFramePr>
        <p:xfrm>
          <a:off x="2209800" y="1981200"/>
          <a:ext cx="7772400" cy="4023360"/>
        </p:xfrm>
        <a:graphic>
          <a:graphicData uri="http://schemas.openxmlformats.org/drawingml/2006/table">
            <a:tbl>
              <a:tblPr firstRow="1" bandRow="1">
                <a:tableStyleId>{5C22544A-7EE6-4342-B048-85BDC9FD1C3A}</a:tableStyleId>
              </a:tblPr>
              <a:tblGrid>
                <a:gridCol w="1600200">
                  <a:extLst>
                    <a:ext uri="{9D8B030D-6E8A-4147-A177-3AD203B41FA5}">
                      <a16:colId xmlns:a16="http://schemas.microsoft.com/office/drawing/2014/main" val="20000"/>
                    </a:ext>
                  </a:extLst>
                </a:gridCol>
                <a:gridCol w="1676400">
                  <a:extLst>
                    <a:ext uri="{9D8B030D-6E8A-4147-A177-3AD203B41FA5}">
                      <a16:colId xmlns:a16="http://schemas.microsoft.com/office/drawing/2014/main" val="20001"/>
                    </a:ext>
                  </a:extLst>
                </a:gridCol>
                <a:gridCol w="1828800">
                  <a:extLst>
                    <a:ext uri="{9D8B030D-6E8A-4147-A177-3AD203B41FA5}">
                      <a16:colId xmlns:a16="http://schemas.microsoft.com/office/drawing/2014/main" val="20002"/>
                    </a:ext>
                  </a:extLst>
                </a:gridCol>
                <a:gridCol w="1112520">
                  <a:extLst>
                    <a:ext uri="{9D8B030D-6E8A-4147-A177-3AD203B41FA5}">
                      <a16:colId xmlns:a16="http://schemas.microsoft.com/office/drawing/2014/main" val="20003"/>
                    </a:ext>
                  </a:extLst>
                </a:gridCol>
                <a:gridCol w="1554480">
                  <a:extLst>
                    <a:ext uri="{9D8B030D-6E8A-4147-A177-3AD203B41FA5}">
                      <a16:colId xmlns:a16="http://schemas.microsoft.com/office/drawing/2014/main" val="20004"/>
                    </a:ext>
                  </a:extLst>
                </a:gridCol>
              </a:tblGrid>
              <a:tr h="370840">
                <a:tc>
                  <a:txBody>
                    <a:bodyPr/>
                    <a:lstStyle/>
                    <a:p>
                      <a:r>
                        <a:rPr lang="en-US" dirty="0"/>
                        <a:t>Risk</a:t>
                      </a:r>
                    </a:p>
                  </a:txBody>
                  <a:tcPr/>
                </a:tc>
                <a:tc>
                  <a:txBody>
                    <a:bodyPr/>
                    <a:lstStyle/>
                    <a:p>
                      <a:r>
                        <a:rPr lang="en-US" dirty="0"/>
                        <a:t>Assumptions</a:t>
                      </a:r>
                    </a:p>
                  </a:txBody>
                  <a:tcPr/>
                </a:tc>
                <a:tc>
                  <a:txBody>
                    <a:bodyPr/>
                    <a:lstStyle/>
                    <a:p>
                      <a:r>
                        <a:rPr lang="en-US" dirty="0"/>
                        <a:t>Understanding of</a:t>
                      </a:r>
                      <a:r>
                        <a:rPr lang="en-US" baseline="0" dirty="0"/>
                        <a:t> Risk</a:t>
                      </a:r>
                      <a:endParaRPr lang="en-US" dirty="0"/>
                    </a:p>
                  </a:txBody>
                  <a:tcPr/>
                </a:tc>
                <a:tc>
                  <a:txBody>
                    <a:bodyPr/>
                    <a:lstStyle/>
                    <a:p>
                      <a:r>
                        <a:rPr lang="en-US" baseline="0" dirty="0"/>
                        <a:t>Data</a:t>
                      </a:r>
                      <a:endParaRPr lang="en-US" dirty="0"/>
                    </a:p>
                  </a:txBody>
                  <a:tcPr/>
                </a:tc>
                <a:tc>
                  <a:txBody>
                    <a:bodyPr/>
                    <a:lstStyle/>
                    <a:p>
                      <a:r>
                        <a:rPr lang="en-US" dirty="0"/>
                        <a:t>Reliability of Information</a:t>
                      </a:r>
                    </a:p>
                  </a:txBody>
                  <a:tcPr/>
                </a:tc>
                <a:extLst>
                  <a:ext uri="{0D108BD9-81ED-4DB2-BD59-A6C34878D82A}">
                    <a16:rowId xmlns:a16="http://schemas.microsoft.com/office/drawing/2014/main" val="10000"/>
                  </a:ext>
                </a:extLst>
              </a:tr>
              <a:tr h="370840">
                <a:tc>
                  <a:txBody>
                    <a:bodyPr/>
                    <a:lstStyle/>
                    <a:p>
                      <a:r>
                        <a:rPr lang="en-US" dirty="0"/>
                        <a:t>Sales</a:t>
                      </a:r>
                      <a:r>
                        <a:rPr lang="en-US" baseline="0" dirty="0"/>
                        <a:t> process not understood</a:t>
                      </a:r>
                      <a:endParaRPr lang="en-US" dirty="0"/>
                    </a:p>
                  </a:txBody>
                  <a:tcPr/>
                </a:tc>
                <a:tc>
                  <a:txBody>
                    <a:bodyPr/>
                    <a:lstStyle/>
                    <a:p>
                      <a:r>
                        <a:rPr lang="en-US" dirty="0"/>
                        <a:t>Vendor</a:t>
                      </a:r>
                      <a:r>
                        <a:rPr lang="en-US" baseline="0" dirty="0"/>
                        <a:t> will need to assist</a:t>
                      </a:r>
                      <a:endParaRPr lang="en-US" dirty="0"/>
                    </a:p>
                  </a:txBody>
                  <a:tcPr/>
                </a:tc>
                <a:tc>
                  <a:txBody>
                    <a:bodyPr/>
                    <a:lstStyle/>
                    <a:p>
                      <a:r>
                        <a:rPr lang="en-US" dirty="0"/>
                        <a:t>RFP</a:t>
                      </a:r>
                      <a:r>
                        <a:rPr lang="en-US" baseline="0" dirty="0"/>
                        <a:t> Risk</a:t>
                      </a:r>
                      <a:endParaRPr lang="en-US" dirty="0"/>
                    </a:p>
                  </a:txBody>
                  <a:tcPr/>
                </a:tc>
                <a:tc>
                  <a:txBody>
                    <a:bodyPr/>
                    <a:lstStyle/>
                    <a:p>
                      <a:r>
                        <a:rPr lang="en-US" dirty="0"/>
                        <a:t>No Data</a:t>
                      </a:r>
                    </a:p>
                  </a:txBody>
                  <a:tcPr/>
                </a:tc>
                <a:tc>
                  <a:txBody>
                    <a:bodyPr/>
                    <a:lstStyle/>
                    <a:p>
                      <a:r>
                        <a:rPr lang="en-US" dirty="0"/>
                        <a:t>Very weak</a:t>
                      </a:r>
                    </a:p>
                  </a:txBody>
                  <a:tcPr/>
                </a:tc>
                <a:extLst>
                  <a:ext uri="{0D108BD9-81ED-4DB2-BD59-A6C34878D82A}">
                    <a16:rowId xmlns:a16="http://schemas.microsoft.com/office/drawing/2014/main" val="10001"/>
                  </a:ext>
                </a:extLst>
              </a:tr>
              <a:tr h="370840">
                <a:tc>
                  <a:txBody>
                    <a:bodyPr/>
                    <a:lstStyle/>
                    <a:p>
                      <a:r>
                        <a:rPr lang="en-US" dirty="0"/>
                        <a:t>Sales</a:t>
                      </a:r>
                      <a:r>
                        <a:rPr lang="en-US" baseline="0" dirty="0"/>
                        <a:t> Process </a:t>
                      </a:r>
                    </a:p>
                    <a:p>
                      <a:r>
                        <a:rPr lang="en-US" baseline="0" dirty="0"/>
                        <a:t>Needs redesign</a:t>
                      </a:r>
                      <a:endParaRPr lang="en-US" dirty="0"/>
                    </a:p>
                  </a:txBody>
                  <a:tcPr/>
                </a:tc>
                <a:tc>
                  <a:txBody>
                    <a:bodyPr/>
                    <a:lstStyle/>
                    <a:p>
                      <a:r>
                        <a:rPr lang="en-US" dirty="0"/>
                        <a:t>Vendor</a:t>
                      </a:r>
                      <a:r>
                        <a:rPr lang="en-US" baseline="0" dirty="0"/>
                        <a:t> must work with sales</a:t>
                      </a:r>
                      <a:endParaRPr lang="en-US" dirty="0"/>
                    </a:p>
                  </a:txBody>
                  <a:tcPr/>
                </a:tc>
                <a:tc>
                  <a:txBody>
                    <a:bodyPr/>
                    <a:lstStyle/>
                    <a:p>
                      <a:r>
                        <a:rPr lang="en-US" dirty="0"/>
                        <a:t>Skill Mismatch</a:t>
                      </a:r>
                    </a:p>
                  </a:txBody>
                  <a:tcPr/>
                </a:tc>
                <a:tc>
                  <a:txBody>
                    <a:bodyPr/>
                    <a:lstStyle/>
                    <a:p>
                      <a:r>
                        <a:rPr lang="en-US" dirty="0"/>
                        <a:t>Poor data</a:t>
                      </a:r>
                    </a:p>
                  </a:txBody>
                  <a:tcPr/>
                </a:tc>
                <a:tc>
                  <a:txBody>
                    <a:bodyPr/>
                    <a:lstStyle/>
                    <a:p>
                      <a:r>
                        <a:rPr lang="en-US" dirty="0"/>
                        <a:t>weak</a:t>
                      </a:r>
                    </a:p>
                  </a:txBody>
                  <a:tcPr/>
                </a:tc>
                <a:extLst>
                  <a:ext uri="{0D108BD9-81ED-4DB2-BD59-A6C34878D82A}">
                    <a16:rowId xmlns:a16="http://schemas.microsoft.com/office/drawing/2014/main" val="10002"/>
                  </a:ext>
                </a:extLst>
              </a:tr>
              <a:tr h="370840">
                <a:tc>
                  <a:txBody>
                    <a:bodyPr/>
                    <a:lstStyle/>
                    <a:p>
                      <a:r>
                        <a:rPr lang="en-US" dirty="0"/>
                        <a:t>Customer</a:t>
                      </a:r>
                      <a:r>
                        <a:rPr lang="en-US" baseline="0" dirty="0"/>
                        <a:t> Process broken</a:t>
                      </a:r>
                      <a:endParaRPr lang="en-US" dirty="0"/>
                    </a:p>
                  </a:txBody>
                  <a:tcPr/>
                </a:tc>
                <a:tc>
                  <a:txBody>
                    <a:bodyPr/>
                    <a:lstStyle/>
                    <a:p>
                      <a:r>
                        <a:rPr lang="en-US" dirty="0"/>
                        <a:t>Process broken, skills weak</a:t>
                      </a:r>
                    </a:p>
                  </a:txBody>
                  <a:tcPr/>
                </a:tc>
                <a:tc>
                  <a:txBody>
                    <a:bodyPr/>
                    <a:lstStyle/>
                    <a:p>
                      <a:r>
                        <a:rPr lang="en-US" dirty="0"/>
                        <a:t>Don’t understand</a:t>
                      </a:r>
                      <a:r>
                        <a:rPr lang="en-US" baseline="0" dirty="0"/>
                        <a:t> process well</a:t>
                      </a:r>
                      <a:endParaRPr lang="en-US" dirty="0"/>
                    </a:p>
                  </a:txBody>
                  <a:tcPr/>
                </a:tc>
                <a:tc>
                  <a:txBody>
                    <a:bodyPr/>
                    <a:lstStyle/>
                    <a:p>
                      <a:r>
                        <a:rPr lang="en-US" dirty="0"/>
                        <a:t>Poor data</a:t>
                      </a:r>
                    </a:p>
                  </a:txBody>
                  <a:tcPr/>
                </a:tc>
                <a:tc>
                  <a:txBody>
                    <a:bodyPr/>
                    <a:lstStyle/>
                    <a:p>
                      <a:r>
                        <a:rPr lang="en-US" dirty="0"/>
                        <a:t>Weak</a:t>
                      </a:r>
                    </a:p>
                  </a:txBody>
                  <a:tcPr/>
                </a:tc>
                <a:extLst>
                  <a:ext uri="{0D108BD9-81ED-4DB2-BD59-A6C34878D82A}">
                    <a16:rowId xmlns:a16="http://schemas.microsoft.com/office/drawing/2014/main" val="10003"/>
                  </a:ext>
                </a:extLst>
              </a:tr>
              <a:tr h="370840">
                <a:tc>
                  <a:txBody>
                    <a:bodyPr/>
                    <a:lstStyle/>
                    <a:p>
                      <a:r>
                        <a:rPr lang="en-US" dirty="0"/>
                        <a:t>Component B will arrive late</a:t>
                      </a:r>
                    </a:p>
                  </a:txBody>
                  <a:tcPr/>
                </a:tc>
                <a:tc>
                  <a:txBody>
                    <a:bodyPr/>
                    <a:lstStyle/>
                    <a:p>
                      <a:r>
                        <a:rPr lang="en-US" dirty="0"/>
                        <a:t>Vendor</a:t>
                      </a:r>
                      <a:r>
                        <a:rPr lang="en-US" baseline="0" dirty="0"/>
                        <a:t> frequently late</a:t>
                      </a:r>
                    </a:p>
                    <a:p>
                      <a:endParaRPr lang="en-US" dirty="0"/>
                    </a:p>
                  </a:txBody>
                  <a:tcPr/>
                </a:tc>
                <a:tc>
                  <a:txBody>
                    <a:bodyPr/>
                    <a:lstStyle/>
                    <a:p>
                      <a:r>
                        <a:rPr lang="en-US" dirty="0"/>
                        <a:t>New</a:t>
                      </a:r>
                      <a:r>
                        <a:rPr lang="en-US" baseline="0" dirty="0"/>
                        <a:t> vendors available but untested</a:t>
                      </a:r>
                      <a:endParaRPr lang="en-US" dirty="0"/>
                    </a:p>
                  </a:txBody>
                  <a:tcPr/>
                </a:tc>
                <a:tc>
                  <a:txBody>
                    <a:bodyPr/>
                    <a:lstStyle/>
                    <a:p>
                      <a:r>
                        <a:rPr lang="en-US" dirty="0"/>
                        <a:t>Poor data</a:t>
                      </a:r>
                    </a:p>
                  </a:txBody>
                  <a:tcPr/>
                </a:tc>
                <a:tc>
                  <a:txBody>
                    <a:bodyPr/>
                    <a:lstStyle/>
                    <a:p>
                      <a:r>
                        <a:rPr lang="en-US" dirty="0"/>
                        <a:t>Good</a:t>
                      </a:r>
                    </a:p>
                  </a:txBody>
                  <a:tcPr/>
                </a:tc>
                <a:extLst>
                  <a:ext uri="{0D108BD9-81ED-4DB2-BD59-A6C34878D82A}">
                    <a16:rowId xmlns:a16="http://schemas.microsoft.com/office/drawing/2014/main" val="10004"/>
                  </a:ext>
                </a:extLst>
              </a:tr>
            </a:tbl>
          </a:graphicData>
        </a:graphic>
      </p:graphicFrame>
      <p:sp>
        <p:nvSpPr>
          <p:cNvPr id="5" name="Date Placeholder 4">
            <a:extLst>
              <a:ext uri="{FF2B5EF4-FFF2-40B4-BE49-F238E27FC236}">
                <a16:creationId xmlns:a16="http://schemas.microsoft.com/office/drawing/2014/main" id="{670D8DEA-7BBD-4FD5-B0FC-8AD0B51DB2D9}"/>
              </a:ext>
            </a:extLst>
          </p:cNvPr>
          <p:cNvSpPr>
            <a:spLocks noGrp="1"/>
          </p:cNvSpPr>
          <p:nvPr>
            <p:ph type="dt" sz="half" idx="10"/>
          </p:nvPr>
        </p:nvSpPr>
        <p:spPr/>
        <p:txBody>
          <a:bodyPr/>
          <a:lstStyle/>
          <a:p>
            <a:r>
              <a:rPr lang="en-US"/>
              <a:t>Dr. Richard Scudder Copyright 2018</a:t>
            </a:r>
            <a:endParaRPr lang="en-US" dirty="0"/>
          </a:p>
        </p:txBody>
      </p:sp>
      <p:sp>
        <p:nvSpPr>
          <p:cNvPr id="6" name="Slide Number Placeholder 5">
            <a:extLst>
              <a:ext uri="{FF2B5EF4-FFF2-40B4-BE49-F238E27FC236}">
                <a16:creationId xmlns:a16="http://schemas.microsoft.com/office/drawing/2014/main" id="{E86DBCD9-60F4-44B0-B3B8-12FC725C7E22}"/>
              </a:ext>
            </a:extLst>
          </p:cNvPr>
          <p:cNvSpPr>
            <a:spLocks noGrp="1"/>
          </p:cNvSpPr>
          <p:nvPr>
            <p:ph type="sldNum" sz="quarter" idx="12"/>
          </p:nvPr>
        </p:nvSpPr>
        <p:spPr/>
        <p:txBody>
          <a:bodyPr/>
          <a:lstStyle/>
          <a:p>
            <a:fld id="{71B7BAC7-FE87-40F6-AA24-4F4685D1B022}" type="slidenum">
              <a:rPr lang="en-US" smtClean="0"/>
              <a:t>15</a:t>
            </a:fld>
            <a:endParaRPr lang="en-US"/>
          </a:p>
        </p:txBody>
      </p:sp>
    </p:spTree>
    <p:extLst>
      <p:ext uri="{BB962C8B-B14F-4D97-AF65-F5344CB8AC3E}">
        <p14:creationId xmlns:p14="http://schemas.microsoft.com/office/powerpoint/2010/main" val="40607386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95800" y="533400"/>
            <a:ext cx="5486400" cy="914400"/>
          </a:xfrm>
        </p:spPr>
        <p:txBody>
          <a:bodyPr wrap="square" anchor="ctr" lIns="36576" rIns="36576" tIns="18288" bIns="18288">
            <a:normAutofit/>
          </a:bodyPr>
          <a:lstStyle/>
          <a:p>
            <a:r>
              <a:rPr lang="en-US" dirty="0"/>
              <a:t>Project Plan Risks</a:t>
            </a:r>
            <a:br>
              <a:rPr lang="en-US" dirty="0"/>
            </a:br>
            <a:endParaRPr lang="en-US" dirty="0"/>
          </a:p>
        </p:txBody>
      </p:sp>
      <p:sp>
        <p:nvSpPr>
          <p:cNvPr id="4" name="Content Placeholder 3"/>
          <p:cNvSpPr>
            <a:spLocks noGrp="1"/>
          </p:cNvSpPr>
          <p:nvPr>
            <p:ph idx="1"/>
          </p:nvPr>
        </p:nvSpPr>
        <p:spPr>
          <a:xfrm>
            <a:off x="2209800" y="2667000"/>
            <a:ext cx="4343400" cy="2819400"/>
          </a:xfrm>
        </p:spPr>
        <p:txBody>
          <a:bodyPr/>
          <a:lstStyle/>
          <a:p>
            <a:r>
              <a:rPr lang="en-US" dirty="0"/>
              <a:t>Scope Change</a:t>
            </a:r>
          </a:p>
          <a:p>
            <a:r>
              <a:rPr lang="en-US" dirty="0"/>
              <a:t>Schedule Risk</a:t>
            </a:r>
          </a:p>
          <a:p>
            <a:r>
              <a:rPr lang="en-US" dirty="0"/>
              <a:t>Resource Risk</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05600" y="1981200"/>
            <a:ext cx="3429000" cy="3238500"/>
          </a:xfrm>
          <a:prstGeom prst="rect">
            <a:avLst/>
          </a:prstGeom>
        </p:spPr>
      </p:pic>
      <p:sp>
        <p:nvSpPr>
          <p:cNvPr id="6" name="Date Placeholder 5">
            <a:extLst>
              <a:ext uri="{FF2B5EF4-FFF2-40B4-BE49-F238E27FC236}">
                <a16:creationId xmlns:a16="http://schemas.microsoft.com/office/drawing/2014/main" id="{AFE59E01-2AF5-4E42-9B4C-04078F274350}"/>
              </a:ext>
            </a:extLst>
          </p:cNvPr>
          <p:cNvSpPr>
            <a:spLocks noGrp="1"/>
          </p:cNvSpPr>
          <p:nvPr>
            <p:ph type="dt" sz="half" idx="10"/>
          </p:nvPr>
        </p:nvSpPr>
        <p:spPr/>
        <p:txBody>
          <a:bodyPr/>
          <a:lstStyle/>
          <a:p>
            <a:r>
              <a:rPr lang="en-US"/>
              <a:t>Dr. Richard Scudder Copyright 2018</a:t>
            </a:r>
            <a:endParaRPr lang="en-US" dirty="0"/>
          </a:p>
        </p:txBody>
      </p:sp>
      <p:sp>
        <p:nvSpPr>
          <p:cNvPr id="7" name="Slide Number Placeholder 6">
            <a:extLst>
              <a:ext uri="{FF2B5EF4-FFF2-40B4-BE49-F238E27FC236}">
                <a16:creationId xmlns:a16="http://schemas.microsoft.com/office/drawing/2014/main" id="{7106520B-2126-4A16-BA79-78B0848D5F67}"/>
              </a:ext>
            </a:extLst>
          </p:cNvPr>
          <p:cNvSpPr>
            <a:spLocks noGrp="1"/>
          </p:cNvSpPr>
          <p:nvPr>
            <p:ph type="sldNum" sz="quarter" idx="12"/>
          </p:nvPr>
        </p:nvSpPr>
        <p:spPr/>
        <p:txBody>
          <a:bodyPr/>
          <a:lstStyle/>
          <a:p>
            <a:fld id="{71B7BAC7-FE87-40F6-AA24-4F4685D1B022}" type="slidenum">
              <a:rPr lang="en-US" smtClean="0"/>
              <a:t>16</a:t>
            </a:fld>
            <a:endParaRPr lang="en-US" dirty="0"/>
          </a:p>
        </p:txBody>
      </p:sp>
    </p:spTree>
    <p:extLst>
      <p:ext uri="{BB962C8B-B14F-4D97-AF65-F5344CB8AC3E}">
        <p14:creationId xmlns:p14="http://schemas.microsoft.com/office/powerpoint/2010/main" val="3812243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60405" y="136525"/>
            <a:ext cx="6372639" cy="1325563"/>
          </a:xfrm>
        </p:spPr>
        <p:txBody>
          <a:bodyPr wrap="square" anchor="ctr" lIns="36576" rIns="36576" tIns="18288" bIns="18288">
            <a:normAutofit/>
          </a:bodyPr>
          <a:lstStyle/>
          <a:p>
            <a:r>
              <a:rPr lang="en-US" dirty="0"/>
              <a:t>Project Plan Risk</a:t>
            </a:r>
          </a:p>
        </p:txBody>
      </p:sp>
      <p:graphicFrame>
        <p:nvGraphicFramePr>
          <p:cNvPr id="5" name="Content Placeholder 4"/>
          <p:cNvGraphicFramePr>
            <a:graphicFrameLocks/>
          </p:cNvGraphicFramePr>
          <p:nvPr>
            <p:extLst>
              <p:ext uri="{D42A27DB-BD31-4B8C-83A1-F6EECF244321}">
                <p14:modId xmlns:p14="http://schemas.microsoft.com/office/powerpoint/2010/main" val="3901110026"/>
              </p:ext>
            </p:extLst>
          </p:nvPr>
        </p:nvGraphicFramePr>
        <p:xfrm>
          <a:off x="3048000" y="1119809"/>
          <a:ext cx="7772400" cy="4937760"/>
        </p:xfrm>
        <a:graphic>
          <a:graphicData uri="http://schemas.openxmlformats.org/drawingml/2006/table">
            <a:tbl>
              <a:tblPr firstRow="1" bandRow="1">
                <a:tableStyleId>{5C22544A-7EE6-4342-B048-85BDC9FD1C3A}</a:tableStyleId>
              </a:tblPr>
              <a:tblGrid>
                <a:gridCol w="1600200">
                  <a:extLst>
                    <a:ext uri="{9D8B030D-6E8A-4147-A177-3AD203B41FA5}">
                      <a16:colId xmlns:a16="http://schemas.microsoft.com/office/drawing/2014/main" val="20000"/>
                    </a:ext>
                  </a:extLst>
                </a:gridCol>
                <a:gridCol w="1676400">
                  <a:extLst>
                    <a:ext uri="{9D8B030D-6E8A-4147-A177-3AD203B41FA5}">
                      <a16:colId xmlns:a16="http://schemas.microsoft.com/office/drawing/2014/main" val="20001"/>
                    </a:ext>
                  </a:extLst>
                </a:gridCol>
                <a:gridCol w="1828800">
                  <a:extLst>
                    <a:ext uri="{9D8B030D-6E8A-4147-A177-3AD203B41FA5}">
                      <a16:colId xmlns:a16="http://schemas.microsoft.com/office/drawing/2014/main" val="20002"/>
                    </a:ext>
                  </a:extLst>
                </a:gridCol>
                <a:gridCol w="1112520">
                  <a:extLst>
                    <a:ext uri="{9D8B030D-6E8A-4147-A177-3AD203B41FA5}">
                      <a16:colId xmlns:a16="http://schemas.microsoft.com/office/drawing/2014/main" val="20003"/>
                    </a:ext>
                  </a:extLst>
                </a:gridCol>
                <a:gridCol w="1554480">
                  <a:extLst>
                    <a:ext uri="{9D8B030D-6E8A-4147-A177-3AD203B41FA5}">
                      <a16:colId xmlns:a16="http://schemas.microsoft.com/office/drawing/2014/main" val="20004"/>
                    </a:ext>
                  </a:extLst>
                </a:gridCol>
              </a:tblGrid>
              <a:tr h="370840">
                <a:tc>
                  <a:txBody>
                    <a:bodyPr/>
                    <a:lstStyle/>
                    <a:p>
                      <a:r>
                        <a:rPr lang="en-US" dirty="0"/>
                        <a:t>Risk</a:t>
                      </a:r>
                    </a:p>
                  </a:txBody>
                  <a:tcPr/>
                </a:tc>
                <a:tc>
                  <a:txBody>
                    <a:bodyPr/>
                    <a:lstStyle/>
                    <a:p>
                      <a:r>
                        <a:rPr lang="en-US" dirty="0"/>
                        <a:t>Assumptions</a:t>
                      </a:r>
                    </a:p>
                  </a:txBody>
                  <a:tcPr/>
                </a:tc>
                <a:tc>
                  <a:txBody>
                    <a:bodyPr/>
                    <a:lstStyle/>
                    <a:p>
                      <a:r>
                        <a:rPr lang="en-US" dirty="0"/>
                        <a:t>Understanding of</a:t>
                      </a:r>
                      <a:r>
                        <a:rPr lang="en-US" baseline="0" dirty="0"/>
                        <a:t> Risk</a:t>
                      </a:r>
                      <a:endParaRPr lang="en-US" dirty="0"/>
                    </a:p>
                  </a:txBody>
                  <a:tcPr/>
                </a:tc>
                <a:tc>
                  <a:txBody>
                    <a:bodyPr/>
                    <a:lstStyle/>
                    <a:p>
                      <a:r>
                        <a:rPr lang="en-US" baseline="0" dirty="0"/>
                        <a:t>Data</a:t>
                      </a:r>
                      <a:endParaRPr lang="en-US" dirty="0"/>
                    </a:p>
                  </a:txBody>
                  <a:tcPr/>
                </a:tc>
                <a:tc>
                  <a:txBody>
                    <a:bodyPr/>
                    <a:lstStyle/>
                    <a:p>
                      <a:r>
                        <a:rPr lang="en-US" dirty="0"/>
                        <a:t>Reliability of Information</a:t>
                      </a:r>
                    </a:p>
                  </a:txBody>
                  <a:tcPr/>
                </a:tc>
                <a:extLst>
                  <a:ext uri="{0D108BD9-81ED-4DB2-BD59-A6C34878D82A}">
                    <a16:rowId xmlns:a16="http://schemas.microsoft.com/office/drawing/2014/main" val="10000"/>
                  </a:ext>
                </a:extLst>
              </a:tr>
              <a:tr h="370840">
                <a:tc>
                  <a:txBody>
                    <a:bodyPr/>
                    <a:lstStyle/>
                    <a:p>
                      <a:r>
                        <a:rPr lang="en-US" dirty="0"/>
                        <a:t>Sales</a:t>
                      </a:r>
                      <a:r>
                        <a:rPr lang="en-US" baseline="0" dirty="0"/>
                        <a:t> process not understood</a:t>
                      </a:r>
                      <a:endParaRPr lang="en-US" dirty="0"/>
                    </a:p>
                  </a:txBody>
                  <a:tcPr/>
                </a:tc>
                <a:tc>
                  <a:txBody>
                    <a:bodyPr/>
                    <a:lstStyle/>
                    <a:p>
                      <a:r>
                        <a:rPr lang="en-US" dirty="0"/>
                        <a:t>Vendor</a:t>
                      </a:r>
                      <a:r>
                        <a:rPr lang="en-US" baseline="0" dirty="0"/>
                        <a:t> will need to assist</a:t>
                      </a:r>
                      <a:endParaRPr lang="en-US" dirty="0"/>
                    </a:p>
                  </a:txBody>
                  <a:tcPr/>
                </a:tc>
                <a:tc>
                  <a:txBody>
                    <a:bodyPr/>
                    <a:lstStyle/>
                    <a:p>
                      <a:r>
                        <a:rPr lang="en-US" dirty="0"/>
                        <a:t>RFP</a:t>
                      </a:r>
                      <a:r>
                        <a:rPr lang="en-US" baseline="0" dirty="0"/>
                        <a:t> Risk</a:t>
                      </a:r>
                      <a:endParaRPr lang="en-US" dirty="0"/>
                    </a:p>
                  </a:txBody>
                  <a:tcPr/>
                </a:tc>
                <a:tc>
                  <a:txBody>
                    <a:bodyPr/>
                    <a:lstStyle/>
                    <a:p>
                      <a:r>
                        <a:rPr lang="en-US" dirty="0"/>
                        <a:t>No Data</a:t>
                      </a:r>
                    </a:p>
                  </a:txBody>
                  <a:tcPr/>
                </a:tc>
                <a:tc>
                  <a:txBody>
                    <a:bodyPr/>
                    <a:lstStyle/>
                    <a:p>
                      <a:r>
                        <a:rPr lang="en-US" dirty="0"/>
                        <a:t>Very weak</a:t>
                      </a:r>
                    </a:p>
                  </a:txBody>
                  <a:tcPr/>
                </a:tc>
                <a:extLst>
                  <a:ext uri="{0D108BD9-81ED-4DB2-BD59-A6C34878D82A}">
                    <a16:rowId xmlns:a16="http://schemas.microsoft.com/office/drawing/2014/main" val="10001"/>
                  </a:ext>
                </a:extLst>
              </a:tr>
              <a:tr h="370840">
                <a:tc>
                  <a:txBody>
                    <a:bodyPr/>
                    <a:lstStyle/>
                    <a:p>
                      <a:r>
                        <a:rPr lang="en-US" dirty="0"/>
                        <a:t>Sales</a:t>
                      </a:r>
                      <a:r>
                        <a:rPr lang="en-US" baseline="0" dirty="0"/>
                        <a:t> Process </a:t>
                      </a:r>
                    </a:p>
                    <a:p>
                      <a:r>
                        <a:rPr lang="en-US" baseline="0" dirty="0"/>
                        <a:t>Needs redesign</a:t>
                      </a:r>
                      <a:endParaRPr lang="en-US" dirty="0"/>
                    </a:p>
                  </a:txBody>
                  <a:tcPr/>
                </a:tc>
                <a:tc>
                  <a:txBody>
                    <a:bodyPr/>
                    <a:lstStyle/>
                    <a:p>
                      <a:r>
                        <a:rPr lang="en-US" dirty="0"/>
                        <a:t>Vendor</a:t>
                      </a:r>
                      <a:r>
                        <a:rPr lang="en-US" baseline="0" dirty="0"/>
                        <a:t> must work with sales</a:t>
                      </a:r>
                      <a:endParaRPr lang="en-US" dirty="0"/>
                    </a:p>
                  </a:txBody>
                  <a:tcPr/>
                </a:tc>
                <a:tc>
                  <a:txBody>
                    <a:bodyPr/>
                    <a:lstStyle/>
                    <a:p>
                      <a:r>
                        <a:rPr lang="en-US" dirty="0"/>
                        <a:t>Skill Mismatch</a:t>
                      </a:r>
                    </a:p>
                  </a:txBody>
                  <a:tcPr/>
                </a:tc>
                <a:tc>
                  <a:txBody>
                    <a:bodyPr/>
                    <a:lstStyle/>
                    <a:p>
                      <a:r>
                        <a:rPr lang="en-US" dirty="0"/>
                        <a:t>Poor data</a:t>
                      </a:r>
                    </a:p>
                  </a:txBody>
                  <a:tcPr/>
                </a:tc>
                <a:tc>
                  <a:txBody>
                    <a:bodyPr/>
                    <a:lstStyle/>
                    <a:p>
                      <a:r>
                        <a:rPr lang="en-US" dirty="0"/>
                        <a:t>weak</a:t>
                      </a:r>
                    </a:p>
                  </a:txBody>
                  <a:tcPr/>
                </a:tc>
                <a:extLst>
                  <a:ext uri="{0D108BD9-81ED-4DB2-BD59-A6C34878D82A}">
                    <a16:rowId xmlns:a16="http://schemas.microsoft.com/office/drawing/2014/main" val="10002"/>
                  </a:ext>
                </a:extLst>
              </a:tr>
              <a:tr h="370840">
                <a:tc>
                  <a:txBody>
                    <a:bodyPr/>
                    <a:lstStyle/>
                    <a:p>
                      <a:r>
                        <a:rPr lang="en-US" dirty="0"/>
                        <a:t>Customer</a:t>
                      </a:r>
                      <a:r>
                        <a:rPr lang="en-US" baseline="0" dirty="0"/>
                        <a:t> Process broken</a:t>
                      </a:r>
                      <a:endParaRPr lang="en-US" dirty="0"/>
                    </a:p>
                  </a:txBody>
                  <a:tcPr/>
                </a:tc>
                <a:tc>
                  <a:txBody>
                    <a:bodyPr/>
                    <a:lstStyle/>
                    <a:p>
                      <a:r>
                        <a:rPr lang="en-US" dirty="0"/>
                        <a:t>Process broken, skills weak</a:t>
                      </a:r>
                    </a:p>
                  </a:txBody>
                  <a:tcPr/>
                </a:tc>
                <a:tc>
                  <a:txBody>
                    <a:bodyPr/>
                    <a:lstStyle/>
                    <a:p>
                      <a:r>
                        <a:rPr lang="en-US" dirty="0"/>
                        <a:t>Don’t understand</a:t>
                      </a:r>
                      <a:r>
                        <a:rPr lang="en-US" baseline="0" dirty="0"/>
                        <a:t> process well</a:t>
                      </a:r>
                      <a:endParaRPr lang="en-US" dirty="0"/>
                    </a:p>
                  </a:txBody>
                  <a:tcPr/>
                </a:tc>
                <a:tc>
                  <a:txBody>
                    <a:bodyPr/>
                    <a:lstStyle/>
                    <a:p>
                      <a:r>
                        <a:rPr lang="en-US" dirty="0"/>
                        <a:t>Poor data</a:t>
                      </a:r>
                    </a:p>
                  </a:txBody>
                  <a:tcPr/>
                </a:tc>
                <a:tc>
                  <a:txBody>
                    <a:bodyPr/>
                    <a:lstStyle/>
                    <a:p>
                      <a:r>
                        <a:rPr lang="en-US" dirty="0"/>
                        <a:t>Weak</a:t>
                      </a:r>
                    </a:p>
                    <a:p>
                      <a:endParaRPr lang="en-US" dirty="0"/>
                    </a:p>
                  </a:txBody>
                  <a:tcPr/>
                </a:tc>
                <a:extLst>
                  <a:ext uri="{0D108BD9-81ED-4DB2-BD59-A6C34878D82A}">
                    <a16:rowId xmlns:a16="http://schemas.microsoft.com/office/drawing/2014/main" val="10003"/>
                  </a:ext>
                </a:extLst>
              </a:tr>
              <a:tr h="370840">
                <a:tc>
                  <a:txBody>
                    <a:bodyPr/>
                    <a:lstStyle/>
                    <a:p>
                      <a:r>
                        <a:rPr lang="en-US" dirty="0"/>
                        <a:t>Team</a:t>
                      </a:r>
                      <a:r>
                        <a:rPr lang="en-US" baseline="0" dirty="0"/>
                        <a:t> Cohesion</a:t>
                      </a:r>
                      <a:endParaRPr lang="en-US" dirty="0"/>
                    </a:p>
                  </a:txBody>
                  <a:tcPr/>
                </a:tc>
                <a:tc>
                  <a:txBody>
                    <a:bodyPr/>
                    <a:lstStyle/>
                    <a:p>
                      <a:r>
                        <a:rPr lang="en-US" dirty="0"/>
                        <a:t>Team has</a:t>
                      </a:r>
                      <a:r>
                        <a:rPr lang="en-US" baseline="0" dirty="0"/>
                        <a:t> not worked together</a:t>
                      </a:r>
                      <a:endParaRPr lang="en-US" dirty="0"/>
                    </a:p>
                  </a:txBody>
                  <a:tcPr/>
                </a:tc>
                <a:tc>
                  <a:txBody>
                    <a:bodyPr/>
                    <a:lstStyle/>
                    <a:p>
                      <a:r>
                        <a:rPr lang="en-US" dirty="0"/>
                        <a:t>Need info on team</a:t>
                      </a:r>
                    </a:p>
                  </a:txBody>
                  <a:tcPr/>
                </a:tc>
                <a:tc>
                  <a:txBody>
                    <a:bodyPr/>
                    <a:lstStyle/>
                    <a:p>
                      <a:r>
                        <a:rPr lang="en-US" dirty="0"/>
                        <a:t>Poor Data</a:t>
                      </a:r>
                    </a:p>
                  </a:txBody>
                  <a:tcPr/>
                </a:tc>
                <a:tc>
                  <a:txBody>
                    <a:bodyPr/>
                    <a:lstStyle/>
                    <a:p>
                      <a:r>
                        <a:rPr lang="en-US" dirty="0"/>
                        <a:t>OK</a:t>
                      </a:r>
                    </a:p>
                  </a:txBody>
                  <a:tcPr/>
                </a:tc>
                <a:extLst>
                  <a:ext uri="{0D108BD9-81ED-4DB2-BD59-A6C34878D82A}">
                    <a16:rowId xmlns:a16="http://schemas.microsoft.com/office/drawing/2014/main" val="10004"/>
                  </a:ext>
                </a:extLst>
              </a:tr>
              <a:tr h="370840">
                <a:tc>
                  <a:txBody>
                    <a:bodyPr/>
                    <a:lstStyle/>
                    <a:p>
                      <a:r>
                        <a:rPr lang="en-US" dirty="0"/>
                        <a:t>Component B will arrive late</a:t>
                      </a:r>
                    </a:p>
                  </a:txBody>
                  <a:tcPr/>
                </a:tc>
                <a:tc>
                  <a:txBody>
                    <a:bodyPr/>
                    <a:lstStyle/>
                    <a:p>
                      <a:r>
                        <a:rPr lang="en-US" dirty="0"/>
                        <a:t>Vendor</a:t>
                      </a:r>
                      <a:r>
                        <a:rPr lang="en-US" baseline="0" dirty="0"/>
                        <a:t> frequently late</a:t>
                      </a:r>
                    </a:p>
                    <a:p>
                      <a:endParaRPr lang="en-US" dirty="0"/>
                    </a:p>
                  </a:txBody>
                  <a:tcPr/>
                </a:tc>
                <a:tc>
                  <a:txBody>
                    <a:bodyPr/>
                    <a:lstStyle/>
                    <a:p>
                      <a:r>
                        <a:rPr lang="en-US" dirty="0"/>
                        <a:t>New</a:t>
                      </a:r>
                      <a:r>
                        <a:rPr lang="en-US" baseline="0" dirty="0"/>
                        <a:t> vendors available but untested</a:t>
                      </a:r>
                      <a:endParaRPr lang="en-US" dirty="0"/>
                    </a:p>
                  </a:txBody>
                  <a:tcPr/>
                </a:tc>
                <a:tc>
                  <a:txBody>
                    <a:bodyPr/>
                    <a:lstStyle/>
                    <a:p>
                      <a:r>
                        <a:rPr lang="en-US" dirty="0"/>
                        <a:t>Poor data</a:t>
                      </a:r>
                    </a:p>
                  </a:txBody>
                  <a:tcPr/>
                </a:tc>
                <a:tc>
                  <a:txBody>
                    <a:bodyPr/>
                    <a:lstStyle/>
                    <a:p>
                      <a:r>
                        <a:rPr lang="en-US" dirty="0"/>
                        <a:t>Good</a:t>
                      </a:r>
                    </a:p>
                  </a:txBody>
                  <a:tcPr/>
                </a:tc>
                <a:extLst>
                  <a:ext uri="{0D108BD9-81ED-4DB2-BD59-A6C34878D82A}">
                    <a16:rowId xmlns:a16="http://schemas.microsoft.com/office/drawing/2014/main" val="10005"/>
                  </a:ext>
                </a:extLst>
              </a:tr>
            </a:tbl>
          </a:graphicData>
        </a:graphic>
      </p:graphicFrame>
      <p:sp>
        <p:nvSpPr>
          <p:cNvPr id="4" name="Date Placeholder 3">
            <a:extLst>
              <a:ext uri="{FF2B5EF4-FFF2-40B4-BE49-F238E27FC236}">
                <a16:creationId xmlns:a16="http://schemas.microsoft.com/office/drawing/2014/main" id="{4CBCFDBD-EE8C-4D6C-B16B-290C255CE77A}"/>
              </a:ext>
            </a:extLst>
          </p:cNvPr>
          <p:cNvSpPr>
            <a:spLocks noGrp="1"/>
          </p:cNvSpPr>
          <p:nvPr>
            <p:ph type="dt" sz="half" idx="10"/>
          </p:nvPr>
        </p:nvSpPr>
        <p:spPr>
          <a:xfrm>
            <a:off x="2151821" y="6286777"/>
            <a:ext cx="2552700" cy="365125"/>
          </a:xfrm>
        </p:spPr>
        <p:txBody>
          <a:bodyPr/>
          <a:lstStyle/>
          <a:p>
            <a:r>
              <a:rPr lang="en-US" dirty="0"/>
              <a:t>Dr. Richard Scudder Copyright 2018</a:t>
            </a:r>
          </a:p>
        </p:txBody>
      </p:sp>
      <p:sp>
        <p:nvSpPr>
          <p:cNvPr id="6" name="Slide Number Placeholder 5">
            <a:extLst>
              <a:ext uri="{FF2B5EF4-FFF2-40B4-BE49-F238E27FC236}">
                <a16:creationId xmlns:a16="http://schemas.microsoft.com/office/drawing/2014/main" id="{21D400D5-5811-4614-9218-6DFDCCA2ECD4}"/>
              </a:ext>
            </a:extLst>
          </p:cNvPr>
          <p:cNvSpPr>
            <a:spLocks noGrp="1"/>
          </p:cNvSpPr>
          <p:nvPr>
            <p:ph type="sldNum" sz="quarter" idx="12"/>
          </p:nvPr>
        </p:nvSpPr>
        <p:spPr>
          <a:xfrm>
            <a:off x="8915400" y="5494959"/>
            <a:ext cx="3276600" cy="365125"/>
          </a:xfrm>
        </p:spPr>
        <p:txBody>
          <a:bodyPr/>
          <a:lstStyle/>
          <a:p>
            <a:fld id="{71B7BAC7-FE87-40F6-AA24-4F4685D1B022}" type="slidenum">
              <a:rPr lang="en-US" smtClean="0"/>
              <a:t>17</a:t>
            </a:fld>
            <a:endParaRPr lang="en-US"/>
          </a:p>
        </p:txBody>
      </p:sp>
    </p:spTree>
    <p:extLst>
      <p:ext uri="{BB962C8B-B14F-4D97-AF65-F5344CB8AC3E}">
        <p14:creationId xmlns:p14="http://schemas.microsoft.com/office/powerpoint/2010/main" val="18962324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ED722F-B48C-4602-9EB6-2058CC669AE2}"/>
              </a:ext>
            </a:extLst>
          </p:cNvPr>
          <p:cNvSpPr>
            <a:spLocks noGrp="1"/>
          </p:cNvSpPr>
          <p:nvPr>
            <p:ph type="title"/>
          </p:nvPr>
        </p:nvSpPr>
        <p:spPr/>
        <p:txBody>
          <a:bodyPr wrap="square" anchor="ctr" lIns="36576" rIns="36576" tIns="18288" bIns="18288">
            <a:normAutofit/>
          </a:bodyPr>
          <a:lstStyle/>
          <a:p>
            <a:r>
              <a:rPr lang="en-US" dirty="0"/>
              <a:t>Define the Impact of the Risk</a:t>
            </a:r>
          </a:p>
        </p:txBody>
      </p:sp>
      <p:sp>
        <p:nvSpPr>
          <p:cNvPr id="5" name="Content Placeholder 4">
            <a:extLst>
              <a:ext uri="{FF2B5EF4-FFF2-40B4-BE49-F238E27FC236}">
                <a16:creationId xmlns:a16="http://schemas.microsoft.com/office/drawing/2014/main" id="{B7F389E8-8421-4874-B897-E566555999AE}"/>
              </a:ext>
            </a:extLst>
          </p:cNvPr>
          <p:cNvSpPr>
            <a:spLocks noGrp="1"/>
          </p:cNvSpPr>
          <p:nvPr>
            <p:ph idx="1"/>
          </p:nvPr>
        </p:nvSpPr>
        <p:spPr/>
        <p:txBody>
          <a:bodyPr/>
          <a:lstStyle/>
          <a:p>
            <a:pPr marL="0" indent="0">
              <a:buNone/>
            </a:pPr>
            <a:r>
              <a:rPr lang="en-US" dirty="0"/>
              <a:t>Impact describes the possible damage or benefit to a project when a risk or opportunity occurs:</a:t>
            </a:r>
          </a:p>
        </p:txBody>
      </p:sp>
      <p:sp>
        <p:nvSpPr>
          <p:cNvPr id="3" name="Date Placeholder 2">
            <a:extLst>
              <a:ext uri="{FF2B5EF4-FFF2-40B4-BE49-F238E27FC236}">
                <a16:creationId xmlns:a16="http://schemas.microsoft.com/office/drawing/2014/main" id="{43838161-CF92-40E5-AFAD-09BB054B7776}"/>
              </a:ext>
            </a:extLst>
          </p:cNvPr>
          <p:cNvSpPr>
            <a:spLocks noGrp="1"/>
          </p:cNvSpPr>
          <p:nvPr>
            <p:ph type="dt" sz="half" idx="10"/>
          </p:nvPr>
        </p:nvSpPr>
        <p:spPr/>
        <p:txBody>
          <a:bodyPr/>
          <a:lstStyle/>
          <a:p>
            <a:r>
              <a:rPr lang="en-US"/>
              <a:t>Dr. Richard Scudder Copyright 2018</a:t>
            </a:r>
            <a:endParaRPr lang="en-US" dirty="0"/>
          </a:p>
        </p:txBody>
      </p:sp>
      <p:sp>
        <p:nvSpPr>
          <p:cNvPr id="4" name="Slide Number Placeholder 3">
            <a:extLst>
              <a:ext uri="{FF2B5EF4-FFF2-40B4-BE49-F238E27FC236}">
                <a16:creationId xmlns:a16="http://schemas.microsoft.com/office/drawing/2014/main" id="{B54F29F4-588B-4B44-8EC1-60D1F469DD48}"/>
              </a:ext>
            </a:extLst>
          </p:cNvPr>
          <p:cNvSpPr>
            <a:spLocks noGrp="1"/>
          </p:cNvSpPr>
          <p:nvPr>
            <p:ph type="sldNum" sz="quarter" idx="12"/>
          </p:nvPr>
        </p:nvSpPr>
        <p:spPr/>
        <p:txBody>
          <a:bodyPr/>
          <a:lstStyle/>
          <a:p>
            <a:fld id="{71B7BAC7-FE87-40F6-AA24-4F4685D1B022}" type="slidenum">
              <a:rPr lang="en-US" smtClean="0"/>
              <a:t>18</a:t>
            </a:fld>
            <a:endParaRPr lang="en-US"/>
          </a:p>
        </p:txBody>
      </p:sp>
      <p:graphicFrame>
        <p:nvGraphicFramePr>
          <p:cNvPr id="6" name="Diagram 5">
            <a:extLst>
              <a:ext uri="{FF2B5EF4-FFF2-40B4-BE49-F238E27FC236}">
                <a16:creationId xmlns:a16="http://schemas.microsoft.com/office/drawing/2014/main" id="{FE3DA521-31DF-4133-89D1-2A200A53F848}"/>
              </a:ext>
            </a:extLst>
          </p:cNvPr>
          <p:cNvGraphicFramePr/>
          <p:nvPr>
            <p:extLst>
              <p:ext uri="{D42A27DB-BD31-4B8C-83A1-F6EECF244321}">
                <p14:modId xmlns:p14="http://schemas.microsoft.com/office/powerpoint/2010/main" val="1781552121"/>
              </p:ext>
            </p:extLst>
          </p:nvPr>
        </p:nvGraphicFramePr>
        <p:xfrm>
          <a:off x="4880666" y="2534478"/>
          <a:ext cx="6876774" cy="359722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Arrow: Right 6">
            <a:extLst>
              <a:ext uri="{FF2B5EF4-FFF2-40B4-BE49-F238E27FC236}">
                <a16:creationId xmlns:a16="http://schemas.microsoft.com/office/drawing/2014/main" id="{BA6708A4-429A-40EA-AD58-7811238C4874}"/>
              </a:ext>
            </a:extLst>
          </p:cNvPr>
          <p:cNvSpPr/>
          <p:nvPr/>
        </p:nvSpPr>
        <p:spPr>
          <a:xfrm>
            <a:off x="2597426" y="3548269"/>
            <a:ext cx="2630556" cy="1394792"/>
          </a:xfrm>
          <a:prstGeom prst="rightArrow">
            <a:avLst/>
          </a:prstGeom>
          <a:ln>
            <a:no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en-US" dirty="0"/>
              <a:t>Risk Influences</a:t>
            </a:r>
          </a:p>
        </p:txBody>
      </p:sp>
    </p:spTree>
    <p:extLst>
      <p:ext uri="{BB962C8B-B14F-4D97-AF65-F5344CB8AC3E}">
        <p14:creationId xmlns:p14="http://schemas.microsoft.com/office/powerpoint/2010/main" val="35660517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51103D-3248-47F1-B69A-43D0C0006732}"/>
              </a:ext>
            </a:extLst>
          </p:cNvPr>
          <p:cNvSpPr>
            <a:spLocks noGrp="1"/>
          </p:cNvSpPr>
          <p:nvPr>
            <p:ph type="title"/>
          </p:nvPr>
        </p:nvSpPr>
        <p:spPr/>
        <p:txBody>
          <a:bodyPr wrap="square" anchor="ctr" lIns="36576" rIns="36576" tIns="18288" bIns="18288">
            <a:normAutofit/>
          </a:bodyPr>
          <a:lstStyle/>
          <a:p>
            <a:r>
              <a:rPr lang="en-US" dirty="0"/>
              <a:t>Impact After the Project</a:t>
            </a:r>
          </a:p>
        </p:txBody>
      </p:sp>
      <p:sp>
        <p:nvSpPr>
          <p:cNvPr id="3" name="Content Placeholder 2">
            <a:extLst>
              <a:ext uri="{FF2B5EF4-FFF2-40B4-BE49-F238E27FC236}">
                <a16:creationId xmlns:a16="http://schemas.microsoft.com/office/drawing/2014/main" id="{5E96B494-8397-4D87-BF19-5B5AD826379D}"/>
              </a:ext>
            </a:extLst>
          </p:cNvPr>
          <p:cNvSpPr>
            <a:spLocks noGrp="1"/>
          </p:cNvSpPr>
          <p:nvPr>
            <p:ph idx="1"/>
          </p:nvPr>
        </p:nvSpPr>
        <p:spPr/>
        <p:txBody>
          <a:bodyPr/>
          <a:lstStyle/>
          <a:p>
            <a:pPr marL="0" indent="0">
              <a:buNone/>
            </a:pPr>
            <a:r>
              <a:rPr lang="en-US" dirty="0"/>
              <a:t>The benefit or opportunity can also occur after the project:</a:t>
            </a:r>
          </a:p>
        </p:txBody>
      </p:sp>
      <p:sp>
        <p:nvSpPr>
          <p:cNvPr id="4" name="Date Placeholder 3">
            <a:extLst>
              <a:ext uri="{FF2B5EF4-FFF2-40B4-BE49-F238E27FC236}">
                <a16:creationId xmlns:a16="http://schemas.microsoft.com/office/drawing/2014/main" id="{A2547253-2BC0-43D4-9DC3-13B124BC50F8}"/>
              </a:ext>
            </a:extLst>
          </p:cNvPr>
          <p:cNvSpPr>
            <a:spLocks noGrp="1"/>
          </p:cNvSpPr>
          <p:nvPr>
            <p:ph type="dt" sz="half" idx="10"/>
          </p:nvPr>
        </p:nvSpPr>
        <p:spPr/>
        <p:txBody>
          <a:bodyPr/>
          <a:lstStyle/>
          <a:p>
            <a:r>
              <a:rPr lang="en-US"/>
              <a:t>Dr. Richard Scudder Copyright 2018</a:t>
            </a:r>
            <a:endParaRPr lang="en-US" dirty="0"/>
          </a:p>
        </p:txBody>
      </p:sp>
      <p:sp>
        <p:nvSpPr>
          <p:cNvPr id="5" name="Slide Number Placeholder 4">
            <a:extLst>
              <a:ext uri="{FF2B5EF4-FFF2-40B4-BE49-F238E27FC236}">
                <a16:creationId xmlns:a16="http://schemas.microsoft.com/office/drawing/2014/main" id="{9EEE55F2-0783-45D9-92AE-3AF130E26C35}"/>
              </a:ext>
            </a:extLst>
          </p:cNvPr>
          <p:cNvSpPr>
            <a:spLocks noGrp="1"/>
          </p:cNvSpPr>
          <p:nvPr>
            <p:ph type="sldNum" sz="quarter" idx="12"/>
          </p:nvPr>
        </p:nvSpPr>
        <p:spPr/>
        <p:txBody>
          <a:bodyPr/>
          <a:lstStyle/>
          <a:p>
            <a:fld id="{71B7BAC7-FE87-40F6-AA24-4F4685D1B022}" type="slidenum">
              <a:rPr lang="en-US" smtClean="0"/>
              <a:t>19</a:t>
            </a:fld>
            <a:endParaRPr lang="en-US" dirty="0"/>
          </a:p>
        </p:txBody>
      </p:sp>
      <p:sp>
        <p:nvSpPr>
          <p:cNvPr id="6" name="Arrow: Right 5">
            <a:extLst>
              <a:ext uri="{FF2B5EF4-FFF2-40B4-BE49-F238E27FC236}">
                <a16:creationId xmlns:a16="http://schemas.microsoft.com/office/drawing/2014/main" id="{10570E01-41BC-4887-A3C3-B4D9EB32027E}"/>
              </a:ext>
            </a:extLst>
          </p:cNvPr>
          <p:cNvSpPr/>
          <p:nvPr/>
        </p:nvSpPr>
        <p:spPr>
          <a:xfrm>
            <a:off x="2597426" y="3548269"/>
            <a:ext cx="2630556" cy="1394792"/>
          </a:xfrm>
          <a:prstGeom prst="rightArrow">
            <a:avLst/>
          </a:prstGeom>
          <a:ln>
            <a:no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en-US" dirty="0"/>
              <a:t>Risk Influences</a:t>
            </a:r>
          </a:p>
        </p:txBody>
      </p:sp>
      <p:graphicFrame>
        <p:nvGraphicFramePr>
          <p:cNvPr id="7" name="Diagram 6">
            <a:extLst>
              <a:ext uri="{FF2B5EF4-FFF2-40B4-BE49-F238E27FC236}">
                <a16:creationId xmlns:a16="http://schemas.microsoft.com/office/drawing/2014/main" id="{29823FAE-2D1E-49F0-A719-E67E6BBC35FF}"/>
              </a:ext>
            </a:extLst>
          </p:cNvPr>
          <p:cNvGraphicFramePr/>
          <p:nvPr>
            <p:extLst>
              <p:ext uri="{D42A27DB-BD31-4B8C-83A1-F6EECF244321}">
                <p14:modId xmlns:p14="http://schemas.microsoft.com/office/powerpoint/2010/main" val="3669931545"/>
              </p:ext>
            </p:extLst>
          </p:nvPr>
        </p:nvGraphicFramePr>
        <p:xfrm>
          <a:off x="6633817" y="2725509"/>
          <a:ext cx="3586922" cy="345145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664413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0F91FF-0884-48A3-A050-C98A641AC2DC}"/>
              </a:ext>
            </a:extLst>
          </p:cNvPr>
          <p:cNvSpPr>
            <a:spLocks noGrp="1"/>
          </p:cNvSpPr>
          <p:nvPr>
            <p:ph type="title"/>
          </p:nvPr>
        </p:nvSpPr>
        <p:spPr/>
        <p:txBody>
          <a:bodyPr wrap="square" anchor="ctr" lIns="36576" rIns="36576" tIns="18288" bIns="18288">
            <a:normAutofit/>
          </a:bodyPr>
          <a:lstStyle/>
          <a:p>
            <a:r>
              <a:rPr lang="en-US" dirty="0"/>
              <a:t>Define the Probability of the Risk</a:t>
            </a:r>
          </a:p>
        </p:txBody>
      </p:sp>
      <p:sp>
        <p:nvSpPr>
          <p:cNvPr id="3" name="Content Placeholder 2">
            <a:extLst>
              <a:ext uri="{FF2B5EF4-FFF2-40B4-BE49-F238E27FC236}">
                <a16:creationId xmlns:a16="http://schemas.microsoft.com/office/drawing/2014/main" id="{60C74C13-512A-4027-98D5-DCDAC0E0BFB8}"/>
              </a:ext>
            </a:extLst>
          </p:cNvPr>
          <p:cNvSpPr>
            <a:spLocks noGrp="1"/>
          </p:cNvSpPr>
          <p:nvPr>
            <p:ph idx="1"/>
          </p:nvPr>
        </p:nvSpPr>
        <p:spPr/>
        <p:txBody>
          <a:bodyPr/>
          <a:lstStyle/>
          <a:p>
            <a:r>
              <a:rPr lang="en-US" dirty="0"/>
              <a:t>Very Low – 1 or 2: Unlikely to occur, but some possibility exists.</a:t>
            </a:r>
          </a:p>
          <a:p>
            <a:r>
              <a:rPr lang="en-US" dirty="0"/>
              <a:t>Low 3 – 4: More likely but less than a 40% probability.</a:t>
            </a:r>
          </a:p>
          <a:p>
            <a:r>
              <a:rPr lang="en-US" dirty="0"/>
              <a:t>Moderate 5 – 6: Perhaps a 50 or 60% chance.</a:t>
            </a:r>
          </a:p>
          <a:p>
            <a:r>
              <a:rPr lang="en-US" dirty="0"/>
              <a:t>High 7- 8: Much more likely. </a:t>
            </a:r>
          </a:p>
          <a:p>
            <a:r>
              <a:rPr lang="en-US" dirty="0"/>
              <a:t>Higher than 8: Extremely likely: if not taken care of it will turn into a problem right away.</a:t>
            </a:r>
          </a:p>
        </p:txBody>
      </p:sp>
      <p:sp>
        <p:nvSpPr>
          <p:cNvPr id="4" name="Date Placeholder 3">
            <a:extLst>
              <a:ext uri="{FF2B5EF4-FFF2-40B4-BE49-F238E27FC236}">
                <a16:creationId xmlns:a16="http://schemas.microsoft.com/office/drawing/2014/main" id="{BA2EEDEC-B50E-4464-958E-C90711F619F3}"/>
              </a:ext>
            </a:extLst>
          </p:cNvPr>
          <p:cNvSpPr>
            <a:spLocks noGrp="1"/>
          </p:cNvSpPr>
          <p:nvPr>
            <p:ph type="dt" sz="half" idx="10"/>
          </p:nvPr>
        </p:nvSpPr>
        <p:spPr/>
        <p:txBody>
          <a:bodyPr/>
          <a:lstStyle/>
          <a:p>
            <a:r>
              <a:rPr lang="en-US"/>
              <a:t>Dr. Richard Scudder Copyright 2018</a:t>
            </a:r>
            <a:endParaRPr lang="en-US" dirty="0"/>
          </a:p>
        </p:txBody>
      </p:sp>
      <p:sp>
        <p:nvSpPr>
          <p:cNvPr id="5" name="Slide Number Placeholder 4">
            <a:extLst>
              <a:ext uri="{FF2B5EF4-FFF2-40B4-BE49-F238E27FC236}">
                <a16:creationId xmlns:a16="http://schemas.microsoft.com/office/drawing/2014/main" id="{09C24FA3-7027-486C-9625-E7A58973FCFC}"/>
              </a:ext>
            </a:extLst>
          </p:cNvPr>
          <p:cNvSpPr>
            <a:spLocks noGrp="1"/>
          </p:cNvSpPr>
          <p:nvPr>
            <p:ph type="sldNum" sz="quarter" idx="12"/>
          </p:nvPr>
        </p:nvSpPr>
        <p:spPr/>
        <p:txBody>
          <a:bodyPr/>
          <a:lstStyle/>
          <a:p>
            <a:fld id="{71B7BAC7-FE87-40F6-AA24-4F4685D1B022}" type="slidenum">
              <a:rPr lang="en-US" smtClean="0"/>
              <a:t>20</a:t>
            </a:fld>
            <a:endParaRPr lang="en-US" dirty="0"/>
          </a:p>
        </p:txBody>
      </p:sp>
      <p:pic>
        <p:nvPicPr>
          <p:cNvPr id="7" name="Picture 6">
            <a:extLst>
              <a:ext uri="{FF2B5EF4-FFF2-40B4-BE49-F238E27FC236}">
                <a16:creationId xmlns:a16="http://schemas.microsoft.com/office/drawing/2014/main" id="{59625043-06AD-4B31-85E0-78D8BD874B13}"/>
              </a:ext>
            </a:extLst>
          </p:cNvPr>
          <p:cNvPicPr>
            <a:picLocks noChangeAspect="1"/>
          </p:cNvPicPr>
          <p:nvPr/>
        </p:nvPicPr>
        <p:blipFill>
          <a:blip r:embed="rId2"/>
          <a:stretch>
            <a:fillRect/>
          </a:stretch>
        </p:blipFill>
        <p:spPr>
          <a:xfrm>
            <a:off x="5343939" y="4408156"/>
            <a:ext cx="4913243" cy="2313319"/>
          </a:xfrm>
          <a:prstGeom prst="rect">
            <a:avLst/>
          </a:prstGeom>
        </p:spPr>
      </p:pic>
    </p:spTree>
    <p:extLst>
      <p:ext uri="{BB962C8B-B14F-4D97-AF65-F5344CB8AC3E}">
        <p14:creationId xmlns:p14="http://schemas.microsoft.com/office/powerpoint/2010/main" val="35586295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360082-30D2-4704-90A7-C6642C7C2780}"/>
              </a:ext>
            </a:extLst>
          </p:cNvPr>
          <p:cNvSpPr>
            <a:spLocks noGrp="1"/>
          </p:cNvSpPr>
          <p:nvPr>
            <p:ph type="title"/>
          </p:nvPr>
        </p:nvSpPr>
        <p:spPr/>
        <p:txBody>
          <a:bodyPr wrap="square" anchor="ctr" lIns="36576" rIns="36576" tIns="18288" bIns="18288">
            <a:normAutofit/>
          </a:bodyPr>
          <a:lstStyle/>
          <a:p>
            <a:r>
              <a:rPr lang="en-US" dirty="0"/>
              <a:t>Rate the Impact on a Scale</a:t>
            </a:r>
          </a:p>
        </p:txBody>
      </p:sp>
      <p:sp>
        <p:nvSpPr>
          <p:cNvPr id="3" name="Content Placeholder 2">
            <a:extLst>
              <a:ext uri="{FF2B5EF4-FFF2-40B4-BE49-F238E27FC236}">
                <a16:creationId xmlns:a16="http://schemas.microsoft.com/office/drawing/2014/main" id="{D39D3408-ECAE-4C2B-9DF1-1463A55DC940}"/>
              </a:ext>
            </a:extLst>
          </p:cNvPr>
          <p:cNvSpPr>
            <a:spLocks noGrp="1"/>
          </p:cNvSpPr>
          <p:nvPr>
            <p:ph idx="1"/>
          </p:nvPr>
        </p:nvSpPr>
        <p:spPr/>
        <p:txBody>
          <a:bodyPr/>
          <a:lstStyle/>
          <a:p>
            <a:pPr marL="0" indent="0">
              <a:buNone/>
            </a:pPr>
            <a:r>
              <a:rPr lang="en-US" dirty="0"/>
              <a:t>A risk that turns into a problem can have catastrophic impacts – </a:t>
            </a:r>
          </a:p>
          <a:p>
            <a:pPr marL="0" indent="0">
              <a:buNone/>
            </a:pPr>
            <a:r>
              <a:rPr lang="en-US" dirty="0"/>
              <a:t>If there is a contractually define penalty for non performance a delay of 5 to 10 percent may eat up all of the project profit…</a:t>
            </a:r>
          </a:p>
        </p:txBody>
      </p:sp>
      <p:sp>
        <p:nvSpPr>
          <p:cNvPr id="4" name="Date Placeholder 3">
            <a:extLst>
              <a:ext uri="{FF2B5EF4-FFF2-40B4-BE49-F238E27FC236}">
                <a16:creationId xmlns:a16="http://schemas.microsoft.com/office/drawing/2014/main" id="{53D69DF1-551F-4DDD-9531-7B2A596F7C34}"/>
              </a:ext>
            </a:extLst>
          </p:cNvPr>
          <p:cNvSpPr>
            <a:spLocks noGrp="1"/>
          </p:cNvSpPr>
          <p:nvPr>
            <p:ph type="dt" sz="half" idx="10"/>
          </p:nvPr>
        </p:nvSpPr>
        <p:spPr/>
        <p:txBody>
          <a:bodyPr/>
          <a:lstStyle/>
          <a:p>
            <a:r>
              <a:rPr lang="en-US"/>
              <a:t>Dr. Richard Scudder Copyright 2018</a:t>
            </a:r>
            <a:endParaRPr lang="en-US" dirty="0"/>
          </a:p>
        </p:txBody>
      </p:sp>
      <p:sp>
        <p:nvSpPr>
          <p:cNvPr id="5" name="Slide Number Placeholder 4">
            <a:extLst>
              <a:ext uri="{FF2B5EF4-FFF2-40B4-BE49-F238E27FC236}">
                <a16:creationId xmlns:a16="http://schemas.microsoft.com/office/drawing/2014/main" id="{C487AE31-3AF2-4E8B-BC77-BB9A66815857}"/>
              </a:ext>
            </a:extLst>
          </p:cNvPr>
          <p:cNvSpPr>
            <a:spLocks noGrp="1"/>
          </p:cNvSpPr>
          <p:nvPr>
            <p:ph type="sldNum" sz="quarter" idx="12"/>
          </p:nvPr>
        </p:nvSpPr>
        <p:spPr/>
        <p:txBody>
          <a:bodyPr/>
          <a:lstStyle/>
          <a:p>
            <a:fld id="{71B7BAC7-FE87-40F6-AA24-4F4685D1B022}" type="slidenum">
              <a:rPr lang="en-US" smtClean="0"/>
              <a:t>21</a:t>
            </a:fld>
            <a:endParaRPr lang="en-US" dirty="0"/>
          </a:p>
        </p:txBody>
      </p:sp>
      <p:pic>
        <p:nvPicPr>
          <p:cNvPr id="7" name="Picture 6">
            <a:extLst>
              <a:ext uri="{FF2B5EF4-FFF2-40B4-BE49-F238E27FC236}">
                <a16:creationId xmlns:a16="http://schemas.microsoft.com/office/drawing/2014/main" id="{90B3434B-F094-4830-AF8C-798BB05E3558}"/>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a:off x="5187148" y="3348331"/>
            <a:ext cx="2890052" cy="3109948"/>
          </a:xfrm>
          <a:prstGeom prst="rect">
            <a:avLst/>
          </a:prstGeom>
        </p:spPr>
      </p:pic>
    </p:spTree>
    <p:extLst>
      <p:ext uri="{BB962C8B-B14F-4D97-AF65-F5344CB8AC3E}">
        <p14:creationId xmlns:p14="http://schemas.microsoft.com/office/powerpoint/2010/main" val="30049907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wrap="square" anchor="ctr" lIns="36576" rIns="36576" tIns="18288" bIns="18288">
            <a:normAutofit/>
          </a:bodyPr>
          <a:lstStyle/>
          <a:p>
            <a:r>
              <a:rPr lang="en-US" dirty="0"/>
              <a:t>Simple Qualitative Assessment </a:t>
            </a:r>
          </a:p>
        </p:txBody>
      </p:sp>
      <p:sp>
        <p:nvSpPr>
          <p:cNvPr id="4" name="Up Arrow 3"/>
          <p:cNvSpPr/>
          <p:nvPr/>
        </p:nvSpPr>
        <p:spPr bwMode="auto">
          <a:xfrm>
            <a:off x="2895600" y="1600200"/>
            <a:ext cx="609600" cy="3657600"/>
          </a:xfrm>
          <a:prstGeom prst="upArrow">
            <a:avLst/>
          </a:prstGeom>
          <a:solidFill>
            <a:schemeClr val="accent2">
              <a:lumMod val="60000"/>
              <a:lumOff val="40000"/>
            </a:schemeClr>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algn="ctr" eaLnBrk="0" fontAlgn="base" hangingPunct="0">
              <a:spcBef>
                <a:spcPct val="0"/>
              </a:spcBef>
              <a:spcAft>
                <a:spcPct val="0"/>
              </a:spcAft>
            </a:pPr>
            <a:endParaRPr lang="en-US" sz="2800">
              <a:latin typeface="Times New Roman" pitchFamily="18" charset="0"/>
            </a:endParaRPr>
          </a:p>
        </p:txBody>
      </p:sp>
      <p:sp>
        <p:nvSpPr>
          <p:cNvPr id="5" name="Right Arrow 4"/>
          <p:cNvSpPr/>
          <p:nvPr/>
        </p:nvSpPr>
        <p:spPr bwMode="auto">
          <a:xfrm>
            <a:off x="3733800" y="5524500"/>
            <a:ext cx="6858000" cy="533400"/>
          </a:xfrm>
          <a:prstGeom prst="rightArrow">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algn="ctr" eaLnBrk="0" fontAlgn="base" hangingPunct="0">
              <a:spcBef>
                <a:spcPct val="0"/>
              </a:spcBef>
              <a:spcAft>
                <a:spcPct val="0"/>
              </a:spcAft>
            </a:pPr>
            <a:endParaRPr lang="en-US" sz="2800">
              <a:latin typeface="Times New Roman" pitchFamily="18" charset="0"/>
            </a:endParaRPr>
          </a:p>
        </p:txBody>
      </p:sp>
      <p:sp>
        <p:nvSpPr>
          <p:cNvPr id="6" name="Rectangle 5"/>
          <p:cNvSpPr/>
          <p:nvPr/>
        </p:nvSpPr>
        <p:spPr>
          <a:xfrm rot="16200000">
            <a:off x="1139574" y="3056351"/>
            <a:ext cx="2742610" cy="769441"/>
          </a:xfrm>
          <a:prstGeom prst="rect">
            <a:avLst/>
          </a:prstGeom>
          <a:noFill/>
        </p:spPr>
        <p:txBody>
          <a:bodyPr wrap="none" lIns="91440" tIns="45720" rIns="91440" bIns="45720">
            <a:spAutoFit/>
          </a:bodyPr>
          <a:lstStyle/>
          <a:p>
            <a:pPr algn="ctr"/>
            <a:r>
              <a:rPr lang="en-US" sz="4400" b="1" dirty="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rPr>
              <a:t>Probability</a:t>
            </a:r>
          </a:p>
        </p:txBody>
      </p:sp>
      <p:sp>
        <p:nvSpPr>
          <p:cNvPr id="7" name="Rectangle 6"/>
          <p:cNvSpPr/>
          <p:nvPr/>
        </p:nvSpPr>
        <p:spPr>
          <a:xfrm>
            <a:off x="5384495" y="5943601"/>
            <a:ext cx="1806905" cy="769441"/>
          </a:xfrm>
          <a:prstGeom prst="rect">
            <a:avLst/>
          </a:prstGeom>
          <a:noFill/>
        </p:spPr>
        <p:txBody>
          <a:bodyPr wrap="none" lIns="91440" tIns="45720" rIns="91440" bIns="45720">
            <a:spAutoFit/>
          </a:bodyPr>
          <a:lstStyle/>
          <a:p>
            <a:pPr algn="ctr"/>
            <a:r>
              <a:rPr lang="en-US" sz="4400" b="1" dirty="0">
                <a:ln w="17780" cmpd="sng">
                  <a:solidFill>
                    <a:schemeClr val="accent1">
                      <a:tint val="3000"/>
                    </a:schemeClr>
                  </a:solidFill>
                  <a:prstDash val="solid"/>
                  <a:miter lim="800000"/>
                </a:ln>
                <a:solidFill>
                  <a:srgbClr val="C00000"/>
                </a:solidFill>
                <a:effectLst>
                  <a:outerShdw blurRad="55000" dist="50800" dir="5400000" algn="tl">
                    <a:srgbClr val="000000">
                      <a:alpha val="33000"/>
                    </a:srgbClr>
                  </a:outerShdw>
                </a:effectLst>
              </a:rPr>
              <a:t>Impact</a:t>
            </a:r>
          </a:p>
        </p:txBody>
      </p:sp>
      <p:sp>
        <p:nvSpPr>
          <p:cNvPr id="8" name="TextBox 7"/>
          <p:cNvSpPr txBox="1"/>
          <p:nvPr/>
        </p:nvSpPr>
        <p:spPr>
          <a:xfrm>
            <a:off x="3733800" y="1828800"/>
            <a:ext cx="457200" cy="2308324"/>
          </a:xfrm>
          <a:prstGeom prst="rect">
            <a:avLst/>
          </a:prstGeom>
          <a:noFill/>
        </p:spPr>
        <p:txBody>
          <a:bodyPr wrap="square" rtlCol="0">
            <a:spAutoFit/>
          </a:bodyPr>
          <a:lstStyle/>
          <a:p>
            <a:r>
              <a:rPr lang="en-US" dirty="0"/>
              <a:t>8</a:t>
            </a:r>
          </a:p>
          <a:p>
            <a:r>
              <a:rPr lang="en-US" dirty="0"/>
              <a:t>7</a:t>
            </a:r>
          </a:p>
          <a:p>
            <a:r>
              <a:rPr lang="en-US" dirty="0"/>
              <a:t>6</a:t>
            </a:r>
          </a:p>
          <a:p>
            <a:r>
              <a:rPr lang="en-US" dirty="0"/>
              <a:t>5</a:t>
            </a:r>
          </a:p>
          <a:p>
            <a:r>
              <a:rPr lang="en-US" dirty="0"/>
              <a:t>4</a:t>
            </a:r>
          </a:p>
          <a:p>
            <a:r>
              <a:rPr lang="en-US" dirty="0"/>
              <a:t>3</a:t>
            </a:r>
          </a:p>
          <a:p>
            <a:r>
              <a:rPr lang="en-US" dirty="0"/>
              <a:t>2</a:t>
            </a:r>
          </a:p>
          <a:p>
            <a:r>
              <a:rPr lang="en-US" dirty="0"/>
              <a:t>1</a:t>
            </a:r>
          </a:p>
        </p:txBody>
      </p:sp>
      <p:sp>
        <p:nvSpPr>
          <p:cNvPr id="9" name="TextBox 8"/>
          <p:cNvSpPr txBox="1"/>
          <p:nvPr/>
        </p:nvSpPr>
        <p:spPr>
          <a:xfrm>
            <a:off x="4038600" y="5269000"/>
            <a:ext cx="6477000" cy="400110"/>
          </a:xfrm>
          <a:prstGeom prst="rect">
            <a:avLst/>
          </a:prstGeom>
          <a:noFill/>
        </p:spPr>
        <p:txBody>
          <a:bodyPr wrap="square" rtlCol="0">
            <a:spAutoFit/>
          </a:bodyPr>
          <a:lstStyle/>
          <a:p>
            <a:r>
              <a:rPr lang="en-US" sz="2000" dirty="0"/>
              <a:t>    1         2         3        4        5       6         7       8         9     10</a:t>
            </a:r>
          </a:p>
        </p:txBody>
      </p:sp>
      <p:graphicFrame>
        <p:nvGraphicFramePr>
          <p:cNvPr id="11" name="Table 10"/>
          <p:cNvGraphicFramePr>
            <a:graphicFrameLocks noGrp="1"/>
          </p:cNvGraphicFramePr>
          <p:nvPr>
            <p:extLst/>
          </p:nvPr>
        </p:nvGraphicFramePr>
        <p:xfrm>
          <a:off x="4191000" y="1881039"/>
          <a:ext cx="6096000" cy="3376761"/>
        </p:xfrm>
        <a:graphic>
          <a:graphicData uri="http://schemas.openxmlformats.org/drawingml/2006/table">
            <a:tbl>
              <a:tblPr/>
              <a:tblGrid>
                <a:gridCol w="609600">
                  <a:extLst>
                    <a:ext uri="{9D8B030D-6E8A-4147-A177-3AD203B41FA5}">
                      <a16:colId xmlns:a16="http://schemas.microsoft.com/office/drawing/2014/main" val="20000"/>
                    </a:ext>
                  </a:extLst>
                </a:gridCol>
                <a:gridCol w="609600">
                  <a:extLst>
                    <a:ext uri="{9D8B030D-6E8A-4147-A177-3AD203B41FA5}">
                      <a16:colId xmlns:a16="http://schemas.microsoft.com/office/drawing/2014/main" val="20001"/>
                    </a:ext>
                  </a:extLst>
                </a:gridCol>
                <a:gridCol w="609600">
                  <a:extLst>
                    <a:ext uri="{9D8B030D-6E8A-4147-A177-3AD203B41FA5}">
                      <a16:colId xmlns:a16="http://schemas.microsoft.com/office/drawing/2014/main" val="20002"/>
                    </a:ext>
                  </a:extLst>
                </a:gridCol>
                <a:gridCol w="609600">
                  <a:extLst>
                    <a:ext uri="{9D8B030D-6E8A-4147-A177-3AD203B41FA5}">
                      <a16:colId xmlns:a16="http://schemas.microsoft.com/office/drawing/2014/main" val="20003"/>
                    </a:ext>
                  </a:extLst>
                </a:gridCol>
                <a:gridCol w="609600">
                  <a:extLst>
                    <a:ext uri="{9D8B030D-6E8A-4147-A177-3AD203B41FA5}">
                      <a16:colId xmlns:a16="http://schemas.microsoft.com/office/drawing/2014/main" val="20004"/>
                    </a:ext>
                  </a:extLst>
                </a:gridCol>
                <a:gridCol w="609600">
                  <a:extLst>
                    <a:ext uri="{9D8B030D-6E8A-4147-A177-3AD203B41FA5}">
                      <a16:colId xmlns:a16="http://schemas.microsoft.com/office/drawing/2014/main" val="20005"/>
                    </a:ext>
                  </a:extLst>
                </a:gridCol>
                <a:gridCol w="609600">
                  <a:extLst>
                    <a:ext uri="{9D8B030D-6E8A-4147-A177-3AD203B41FA5}">
                      <a16:colId xmlns:a16="http://schemas.microsoft.com/office/drawing/2014/main" val="20006"/>
                    </a:ext>
                  </a:extLst>
                </a:gridCol>
                <a:gridCol w="609600">
                  <a:extLst>
                    <a:ext uri="{9D8B030D-6E8A-4147-A177-3AD203B41FA5}">
                      <a16:colId xmlns:a16="http://schemas.microsoft.com/office/drawing/2014/main" val="20007"/>
                    </a:ext>
                  </a:extLst>
                </a:gridCol>
                <a:gridCol w="609600">
                  <a:extLst>
                    <a:ext uri="{9D8B030D-6E8A-4147-A177-3AD203B41FA5}">
                      <a16:colId xmlns:a16="http://schemas.microsoft.com/office/drawing/2014/main" val="20008"/>
                    </a:ext>
                  </a:extLst>
                </a:gridCol>
                <a:gridCol w="609600">
                  <a:extLst>
                    <a:ext uri="{9D8B030D-6E8A-4147-A177-3AD203B41FA5}">
                      <a16:colId xmlns:a16="http://schemas.microsoft.com/office/drawing/2014/main" val="20009"/>
                    </a:ext>
                  </a:extLst>
                </a:gridCol>
              </a:tblGrid>
              <a:tr h="466227">
                <a:tc>
                  <a:txBody>
                    <a:bodyPr/>
                    <a:lstStyle/>
                    <a:p>
                      <a:pPr algn="r" fontAlgn="b"/>
                      <a:r>
                        <a:rPr lang="en-US" sz="1100" b="0" i="0" u="none" strike="noStrike" dirty="0">
                          <a:solidFill>
                            <a:srgbClr val="000000"/>
                          </a:solidFill>
                          <a:effectLst/>
                          <a:latin typeface="Calibri"/>
                        </a:rPr>
                        <a:t>8</a:t>
                      </a:r>
                    </a:p>
                  </a:txBody>
                  <a:tcPr marL="9525" marR="9525" marT="9525" marB="0" anchor="b">
                    <a:lnL>
                      <a:noFill/>
                    </a:lnL>
                    <a:lnR>
                      <a:noFill/>
                    </a:lnR>
                    <a:lnT>
                      <a:noFill/>
                    </a:lnT>
                    <a:lnB>
                      <a:noFill/>
                    </a:lnB>
                  </a:tcPr>
                </a:tc>
                <a:tc>
                  <a:txBody>
                    <a:bodyPr/>
                    <a:lstStyle/>
                    <a:p>
                      <a:pPr algn="r" fontAlgn="b"/>
                      <a:r>
                        <a:rPr lang="en-US" sz="1100" b="0" i="0" u="none" strike="noStrike">
                          <a:solidFill>
                            <a:srgbClr val="000000"/>
                          </a:solidFill>
                          <a:effectLst/>
                          <a:latin typeface="Calibri"/>
                        </a:rPr>
                        <a:t>16</a:t>
                      </a:r>
                    </a:p>
                  </a:txBody>
                  <a:tcPr marL="9525" marR="9525" marT="9525" marB="0" anchor="b">
                    <a:lnL>
                      <a:noFill/>
                    </a:lnL>
                    <a:lnR>
                      <a:noFill/>
                    </a:lnR>
                    <a:lnT>
                      <a:noFill/>
                    </a:lnT>
                    <a:lnB>
                      <a:noFill/>
                    </a:lnB>
                  </a:tcPr>
                </a:tc>
                <a:tc>
                  <a:txBody>
                    <a:bodyPr/>
                    <a:lstStyle/>
                    <a:p>
                      <a:pPr algn="r" fontAlgn="b"/>
                      <a:r>
                        <a:rPr lang="en-US" sz="1100" b="0" i="0" u="none" strike="noStrike">
                          <a:solidFill>
                            <a:srgbClr val="000000"/>
                          </a:solidFill>
                          <a:effectLst/>
                          <a:latin typeface="Calibri"/>
                        </a:rPr>
                        <a:t>24</a:t>
                      </a:r>
                    </a:p>
                  </a:txBody>
                  <a:tcPr marL="9525" marR="9525" marT="9525" marB="0" anchor="b">
                    <a:lnL>
                      <a:noFill/>
                    </a:lnL>
                    <a:lnR>
                      <a:noFill/>
                    </a:lnR>
                    <a:lnT>
                      <a:noFill/>
                    </a:lnT>
                    <a:lnB>
                      <a:noFill/>
                    </a:lnB>
                    <a:solidFill>
                      <a:srgbClr val="92D050"/>
                    </a:solidFill>
                  </a:tcPr>
                </a:tc>
                <a:tc>
                  <a:txBody>
                    <a:bodyPr/>
                    <a:lstStyle/>
                    <a:p>
                      <a:pPr algn="r" fontAlgn="b"/>
                      <a:r>
                        <a:rPr lang="en-US" sz="1100" b="0" i="0" u="none" strike="noStrike">
                          <a:solidFill>
                            <a:srgbClr val="000000"/>
                          </a:solidFill>
                          <a:effectLst/>
                          <a:latin typeface="Calibri"/>
                        </a:rPr>
                        <a:t>32</a:t>
                      </a:r>
                    </a:p>
                  </a:txBody>
                  <a:tcPr marL="9525" marR="9525" marT="9525" marB="0" anchor="b">
                    <a:lnL>
                      <a:noFill/>
                    </a:lnL>
                    <a:lnR>
                      <a:noFill/>
                    </a:lnR>
                    <a:lnT>
                      <a:noFill/>
                    </a:lnT>
                    <a:lnB>
                      <a:noFill/>
                    </a:lnB>
                    <a:solidFill>
                      <a:srgbClr val="92D050"/>
                    </a:solidFill>
                  </a:tcPr>
                </a:tc>
                <a:tc>
                  <a:txBody>
                    <a:bodyPr/>
                    <a:lstStyle/>
                    <a:p>
                      <a:pPr algn="r" fontAlgn="b"/>
                      <a:r>
                        <a:rPr lang="en-US" sz="1100" b="0" i="0" u="none" strike="noStrike">
                          <a:solidFill>
                            <a:srgbClr val="000000"/>
                          </a:solidFill>
                          <a:effectLst/>
                          <a:latin typeface="Calibri"/>
                        </a:rPr>
                        <a:t>40</a:t>
                      </a:r>
                    </a:p>
                  </a:txBody>
                  <a:tcPr marL="9525" marR="9525" marT="9525" marB="0" anchor="b">
                    <a:lnL>
                      <a:noFill/>
                    </a:lnL>
                    <a:lnR>
                      <a:noFill/>
                    </a:lnR>
                    <a:lnT>
                      <a:noFill/>
                    </a:lnT>
                    <a:lnB>
                      <a:noFill/>
                    </a:lnB>
                    <a:solidFill>
                      <a:srgbClr val="92D050"/>
                    </a:solidFill>
                  </a:tcPr>
                </a:tc>
                <a:tc>
                  <a:txBody>
                    <a:bodyPr/>
                    <a:lstStyle/>
                    <a:p>
                      <a:pPr algn="r" fontAlgn="b"/>
                      <a:r>
                        <a:rPr lang="en-US" sz="1100" b="0" i="0" u="none" strike="noStrike">
                          <a:solidFill>
                            <a:srgbClr val="000000"/>
                          </a:solidFill>
                          <a:effectLst/>
                          <a:latin typeface="Calibri"/>
                        </a:rPr>
                        <a:t>48</a:t>
                      </a:r>
                    </a:p>
                  </a:txBody>
                  <a:tcPr marL="9525" marR="9525" marT="9525" marB="0" anchor="b">
                    <a:lnL>
                      <a:noFill/>
                    </a:lnL>
                    <a:lnR>
                      <a:noFill/>
                    </a:lnR>
                    <a:lnT>
                      <a:noFill/>
                    </a:lnT>
                    <a:lnB>
                      <a:noFill/>
                    </a:lnB>
                    <a:solidFill>
                      <a:srgbClr val="FF0000"/>
                    </a:solidFill>
                  </a:tcPr>
                </a:tc>
                <a:tc>
                  <a:txBody>
                    <a:bodyPr/>
                    <a:lstStyle/>
                    <a:p>
                      <a:pPr algn="r" fontAlgn="b"/>
                      <a:r>
                        <a:rPr lang="en-US" sz="1100" b="0" i="0" u="none" strike="noStrike">
                          <a:solidFill>
                            <a:srgbClr val="000000"/>
                          </a:solidFill>
                          <a:effectLst/>
                          <a:latin typeface="Calibri"/>
                        </a:rPr>
                        <a:t>56</a:t>
                      </a:r>
                    </a:p>
                  </a:txBody>
                  <a:tcPr marL="9525" marR="9525" marT="9525" marB="0" anchor="b">
                    <a:lnL>
                      <a:noFill/>
                    </a:lnL>
                    <a:lnR>
                      <a:noFill/>
                    </a:lnR>
                    <a:lnT>
                      <a:noFill/>
                    </a:lnT>
                    <a:lnB>
                      <a:noFill/>
                    </a:lnB>
                    <a:solidFill>
                      <a:srgbClr val="FF0000"/>
                    </a:solidFill>
                  </a:tcPr>
                </a:tc>
                <a:tc>
                  <a:txBody>
                    <a:bodyPr/>
                    <a:lstStyle/>
                    <a:p>
                      <a:pPr algn="r" fontAlgn="b"/>
                      <a:r>
                        <a:rPr lang="en-US" sz="1100" b="0" i="0" u="none" strike="noStrike">
                          <a:solidFill>
                            <a:srgbClr val="000000"/>
                          </a:solidFill>
                          <a:effectLst/>
                          <a:latin typeface="Calibri"/>
                        </a:rPr>
                        <a:t>64</a:t>
                      </a:r>
                    </a:p>
                  </a:txBody>
                  <a:tcPr marL="9525" marR="9525" marT="9525" marB="0" anchor="b">
                    <a:lnL>
                      <a:noFill/>
                    </a:lnL>
                    <a:lnR>
                      <a:noFill/>
                    </a:lnR>
                    <a:lnT>
                      <a:noFill/>
                    </a:lnT>
                    <a:lnB>
                      <a:noFill/>
                    </a:lnB>
                    <a:solidFill>
                      <a:srgbClr val="FF0000"/>
                    </a:solidFill>
                  </a:tcPr>
                </a:tc>
                <a:tc>
                  <a:txBody>
                    <a:bodyPr/>
                    <a:lstStyle/>
                    <a:p>
                      <a:pPr algn="r" fontAlgn="b"/>
                      <a:r>
                        <a:rPr lang="en-US" sz="1100" b="0" i="0" u="none" strike="noStrike">
                          <a:solidFill>
                            <a:srgbClr val="000000"/>
                          </a:solidFill>
                          <a:effectLst/>
                          <a:latin typeface="Calibri"/>
                        </a:rPr>
                        <a:t>72</a:t>
                      </a:r>
                    </a:p>
                  </a:txBody>
                  <a:tcPr marL="9525" marR="9525" marT="9525" marB="0" anchor="b">
                    <a:lnL>
                      <a:noFill/>
                    </a:lnL>
                    <a:lnR>
                      <a:noFill/>
                    </a:lnR>
                    <a:lnT>
                      <a:noFill/>
                    </a:lnT>
                    <a:lnB>
                      <a:noFill/>
                    </a:lnB>
                    <a:solidFill>
                      <a:srgbClr val="FF0000"/>
                    </a:solidFill>
                  </a:tcPr>
                </a:tc>
                <a:tc>
                  <a:txBody>
                    <a:bodyPr/>
                    <a:lstStyle/>
                    <a:p>
                      <a:pPr algn="r" fontAlgn="b"/>
                      <a:r>
                        <a:rPr lang="en-US" sz="1100" b="0" i="0" u="none" strike="noStrike">
                          <a:solidFill>
                            <a:srgbClr val="000000"/>
                          </a:solidFill>
                          <a:effectLst/>
                          <a:latin typeface="Calibri"/>
                        </a:rPr>
                        <a:t>80</a:t>
                      </a:r>
                    </a:p>
                  </a:txBody>
                  <a:tcPr marL="9525" marR="9525" marT="9525" marB="0" anchor="b">
                    <a:lnL>
                      <a:noFill/>
                    </a:lnL>
                    <a:lnR>
                      <a:noFill/>
                    </a:lnR>
                    <a:lnT>
                      <a:noFill/>
                    </a:lnT>
                    <a:lnB>
                      <a:noFill/>
                    </a:lnB>
                    <a:solidFill>
                      <a:srgbClr val="FF0000"/>
                    </a:solidFill>
                  </a:tcPr>
                </a:tc>
                <a:extLst>
                  <a:ext uri="{0D108BD9-81ED-4DB2-BD59-A6C34878D82A}">
                    <a16:rowId xmlns:a16="http://schemas.microsoft.com/office/drawing/2014/main" val="10000"/>
                  </a:ext>
                </a:extLst>
              </a:tr>
              <a:tr h="485089">
                <a:tc>
                  <a:txBody>
                    <a:bodyPr/>
                    <a:lstStyle/>
                    <a:p>
                      <a:pPr algn="r" fontAlgn="b"/>
                      <a:r>
                        <a:rPr lang="en-US" sz="1100" b="0" i="0" u="none" strike="noStrike">
                          <a:solidFill>
                            <a:srgbClr val="000000"/>
                          </a:solidFill>
                          <a:effectLst/>
                          <a:latin typeface="Calibri"/>
                        </a:rPr>
                        <a:t>7</a:t>
                      </a:r>
                    </a:p>
                  </a:txBody>
                  <a:tcPr marL="9525" marR="9525" marT="9525" marB="0" anchor="b">
                    <a:lnL>
                      <a:noFill/>
                    </a:lnL>
                    <a:lnR>
                      <a:noFill/>
                    </a:lnR>
                    <a:lnT>
                      <a:noFill/>
                    </a:lnT>
                    <a:lnB>
                      <a:noFill/>
                    </a:lnB>
                  </a:tcPr>
                </a:tc>
                <a:tc>
                  <a:txBody>
                    <a:bodyPr/>
                    <a:lstStyle/>
                    <a:p>
                      <a:pPr algn="r" fontAlgn="b"/>
                      <a:r>
                        <a:rPr lang="en-US" sz="1100" b="0" i="0" u="none" strike="noStrike">
                          <a:solidFill>
                            <a:srgbClr val="000000"/>
                          </a:solidFill>
                          <a:effectLst/>
                          <a:latin typeface="Calibri"/>
                        </a:rPr>
                        <a:t>14</a:t>
                      </a:r>
                    </a:p>
                  </a:txBody>
                  <a:tcPr marL="9525" marR="9525" marT="9525" marB="0" anchor="b">
                    <a:lnL>
                      <a:noFill/>
                    </a:lnL>
                    <a:lnR>
                      <a:noFill/>
                    </a:lnR>
                    <a:lnT>
                      <a:noFill/>
                    </a:lnT>
                    <a:lnB>
                      <a:noFill/>
                    </a:lnB>
                  </a:tcPr>
                </a:tc>
                <a:tc>
                  <a:txBody>
                    <a:bodyPr/>
                    <a:lstStyle/>
                    <a:p>
                      <a:pPr algn="r" fontAlgn="b"/>
                      <a:r>
                        <a:rPr lang="en-US" sz="1100" b="0" i="0" u="none" strike="noStrike">
                          <a:solidFill>
                            <a:srgbClr val="000000"/>
                          </a:solidFill>
                          <a:effectLst/>
                          <a:latin typeface="Calibri"/>
                        </a:rPr>
                        <a:t>21</a:t>
                      </a:r>
                    </a:p>
                  </a:txBody>
                  <a:tcPr marL="9525" marR="9525" marT="9525" marB="0" anchor="b">
                    <a:lnL>
                      <a:noFill/>
                    </a:lnL>
                    <a:lnR>
                      <a:noFill/>
                    </a:lnR>
                    <a:lnT>
                      <a:noFill/>
                    </a:lnT>
                    <a:lnB>
                      <a:noFill/>
                    </a:lnB>
                    <a:solidFill>
                      <a:srgbClr val="92D050"/>
                    </a:solidFill>
                  </a:tcPr>
                </a:tc>
                <a:tc>
                  <a:txBody>
                    <a:bodyPr/>
                    <a:lstStyle/>
                    <a:p>
                      <a:pPr algn="r" fontAlgn="b"/>
                      <a:r>
                        <a:rPr lang="en-US" sz="1100" b="0" i="0" u="none" strike="noStrike">
                          <a:solidFill>
                            <a:srgbClr val="000000"/>
                          </a:solidFill>
                          <a:effectLst/>
                          <a:latin typeface="Calibri"/>
                        </a:rPr>
                        <a:t>28</a:t>
                      </a:r>
                    </a:p>
                  </a:txBody>
                  <a:tcPr marL="9525" marR="9525" marT="9525" marB="0" anchor="b">
                    <a:lnL>
                      <a:noFill/>
                    </a:lnL>
                    <a:lnR>
                      <a:noFill/>
                    </a:lnR>
                    <a:lnT>
                      <a:noFill/>
                    </a:lnT>
                    <a:lnB>
                      <a:noFill/>
                    </a:lnB>
                    <a:solidFill>
                      <a:srgbClr val="92D050"/>
                    </a:solidFill>
                  </a:tcPr>
                </a:tc>
                <a:tc>
                  <a:txBody>
                    <a:bodyPr/>
                    <a:lstStyle/>
                    <a:p>
                      <a:pPr algn="r" fontAlgn="b"/>
                      <a:r>
                        <a:rPr lang="en-US" sz="1100" b="0" i="0" u="none" strike="noStrike" dirty="0">
                          <a:solidFill>
                            <a:srgbClr val="000000"/>
                          </a:solidFill>
                          <a:effectLst/>
                          <a:latin typeface="Calibri"/>
                        </a:rPr>
                        <a:t>35</a:t>
                      </a:r>
                    </a:p>
                  </a:txBody>
                  <a:tcPr marL="9525" marR="9525" marT="9525" marB="0" anchor="b">
                    <a:lnL>
                      <a:noFill/>
                    </a:lnL>
                    <a:lnR>
                      <a:noFill/>
                    </a:lnR>
                    <a:lnT>
                      <a:noFill/>
                    </a:lnT>
                    <a:lnB>
                      <a:noFill/>
                    </a:lnB>
                    <a:solidFill>
                      <a:srgbClr val="92D050"/>
                    </a:solidFill>
                  </a:tcPr>
                </a:tc>
                <a:tc>
                  <a:txBody>
                    <a:bodyPr/>
                    <a:lstStyle/>
                    <a:p>
                      <a:pPr algn="r" fontAlgn="b"/>
                      <a:r>
                        <a:rPr lang="en-US" sz="1100" b="0" i="0" u="none" strike="noStrike">
                          <a:solidFill>
                            <a:srgbClr val="000000"/>
                          </a:solidFill>
                          <a:effectLst/>
                          <a:latin typeface="Calibri"/>
                        </a:rPr>
                        <a:t>42</a:t>
                      </a:r>
                    </a:p>
                  </a:txBody>
                  <a:tcPr marL="9525" marR="9525" marT="9525" marB="0" anchor="b">
                    <a:lnL>
                      <a:noFill/>
                    </a:lnL>
                    <a:lnR>
                      <a:noFill/>
                    </a:lnR>
                    <a:lnT>
                      <a:noFill/>
                    </a:lnT>
                    <a:lnB>
                      <a:noFill/>
                    </a:lnB>
                    <a:solidFill>
                      <a:srgbClr val="92D050"/>
                    </a:solidFill>
                  </a:tcPr>
                </a:tc>
                <a:tc>
                  <a:txBody>
                    <a:bodyPr/>
                    <a:lstStyle/>
                    <a:p>
                      <a:pPr algn="r" fontAlgn="b"/>
                      <a:r>
                        <a:rPr lang="en-US" sz="1100" b="0" i="0" u="none" strike="noStrike">
                          <a:solidFill>
                            <a:srgbClr val="000000"/>
                          </a:solidFill>
                          <a:effectLst/>
                          <a:latin typeface="Calibri"/>
                        </a:rPr>
                        <a:t>49</a:t>
                      </a:r>
                    </a:p>
                  </a:txBody>
                  <a:tcPr marL="9525" marR="9525" marT="9525" marB="0" anchor="b">
                    <a:lnL>
                      <a:noFill/>
                    </a:lnL>
                    <a:lnR>
                      <a:noFill/>
                    </a:lnR>
                    <a:lnT>
                      <a:noFill/>
                    </a:lnT>
                    <a:lnB>
                      <a:noFill/>
                    </a:lnB>
                    <a:solidFill>
                      <a:srgbClr val="FF0000"/>
                    </a:solidFill>
                  </a:tcPr>
                </a:tc>
                <a:tc>
                  <a:txBody>
                    <a:bodyPr/>
                    <a:lstStyle/>
                    <a:p>
                      <a:pPr algn="r" fontAlgn="b"/>
                      <a:r>
                        <a:rPr lang="en-US" sz="1100" b="0" i="0" u="none" strike="noStrike">
                          <a:solidFill>
                            <a:srgbClr val="000000"/>
                          </a:solidFill>
                          <a:effectLst/>
                          <a:latin typeface="Calibri"/>
                        </a:rPr>
                        <a:t>56</a:t>
                      </a:r>
                    </a:p>
                  </a:txBody>
                  <a:tcPr marL="9525" marR="9525" marT="9525" marB="0" anchor="b">
                    <a:lnL>
                      <a:noFill/>
                    </a:lnL>
                    <a:lnR>
                      <a:noFill/>
                    </a:lnR>
                    <a:lnT>
                      <a:noFill/>
                    </a:lnT>
                    <a:lnB>
                      <a:noFill/>
                    </a:lnB>
                    <a:solidFill>
                      <a:srgbClr val="FF0000"/>
                    </a:solidFill>
                  </a:tcPr>
                </a:tc>
                <a:tc>
                  <a:txBody>
                    <a:bodyPr/>
                    <a:lstStyle/>
                    <a:p>
                      <a:pPr algn="r" fontAlgn="b"/>
                      <a:r>
                        <a:rPr lang="en-US" sz="1100" b="0" i="0" u="none" strike="noStrike">
                          <a:solidFill>
                            <a:srgbClr val="000000"/>
                          </a:solidFill>
                          <a:effectLst/>
                          <a:latin typeface="Calibri"/>
                        </a:rPr>
                        <a:t>63</a:t>
                      </a:r>
                    </a:p>
                  </a:txBody>
                  <a:tcPr marL="9525" marR="9525" marT="9525" marB="0" anchor="b">
                    <a:lnL>
                      <a:noFill/>
                    </a:lnL>
                    <a:lnR>
                      <a:noFill/>
                    </a:lnR>
                    <a:lnT>
                      <a:noFill/>
                    </a:lnT>
                    <a:lnB>
                      <a:noFill/>
                    </a:lnB>
                    <a:solidFill>
                      <a:srgbClr val="FF0000"/>
                    </a:solidFill>
                  </a:tcPr>
                </a:tc>
                <a:tc>
                  <a:txBody>
                    <a:bodyPr/>
                    <a:lstStyle/>
                    <a:p>
                      <a:pPr algn="r" fontAlgn="b"/>
                      <a:r>
                        <a:rPr lang="en-US" sz="1100" b="0" i="0" u="none" strike="noStrike">
                          <a:solidFill>
                            <a:srgbClr val="000000"/>
                          </a:solidFill>
                          <a:effectLst/>
                          <a:latin typeface="Calibri"/>
                        </a:rPr>
                        <a:t>70</a:t>
                      </a:r>
                    </a:p>
                  </a:txBody>
                  <a:tcPr marL="9525" marR="9525" marT="9525" marB="0" anchor="b">
                    <a:lnL>
                      <a:noFill/>
                    </a:lnL>
                    <a:lnR>
                      <a:noFill/>
                    </a:lnR>
                    <a:lnT>
                      <a:noFill/>
                    </a:lnT>
                    <a:lnB>
                      <a:noFill/>
                    </a:lnB>
                    <a:solidFill>
                      <a:srgbClr val="FF0000"/>
                    </a:solidFill>
                  </a:tcPr>
                </a:tc>
                <a:extLst>
                  <a:ext uri="{0D108BD9-81ED-4DB2-BD59-A6C34878D82A}">
                    <a16:rowId xmlns:a16="http://schemas.microsoft.com/office/drawing/2014/main" val="10001"/>
                  </a:ext>
                </a:extLst>
              </a:tr>
              <a:tr h="485089">
                <a:tc>
                  <a:txBody>
                    <a:bodyPr/>
                    <a:lstStyle/>
                    <a:p>
                      <a:pPr algn="r" fontAlgn="b"/>
                      <a:r>
                        <a:rPr lang="en-US" sz="1100" b="0" i="0" u="none" strike="noStrike">
                          <a:solidFill>
                            <a:srgbClr val="000000"/>
                          </a:solidFill>
                          <a:effectLst/>
                          <a:latin typeface="Calibri"/>
                        </a:rPr>
                        <a:t>6</a:t>
                      </a:r>
                    </a:p>
                  </a:txBody>
                  <a:tcPr marL="9525" marR="9525" marT="9525" marB="0" anchor="b">
                    <a:lnL>
                      <a:noFill/>
                    </a:lnL>
                    <a:lnR>
                      <a:noFill/>
                    </a:lnR>
                    <a:lnT>
                      <a:noFill/>
                    </a:lnT>
                    <a:lnB>
                      <a:noFill/>
                    </a:lnB>
                  </a:tcPr>
                </a:tc>
                <a:tc>
                  <a:txBody>
                    <a:bodyPr/>
                    <a:lstStyle/>
                    <a:p>
                      <a:pPr algn="r" fontAlgn="b"/>
                      <a:r>
                        <a:rPr lang="en-US" sz="1100" b="0" i="0" u="none" strike="noStrike">
                          <a:solidFill>
                            <a:srgbClr val="000000"/>
                          </a:solidFill>
                          <a:effectLst/>
                          <a:latin typeface="Calibri"/>
                        </a:rPr>
                        <a:t>12</a:t>
                      </a:r>
                    </a:p>
                  </a:txBody>
                  <a:tcPr marL="9525" marR="9525" marT="9525" marB="0" anchor="b">
                    <a:lnL>
                      <a:noFill/>
                    </a:lnL>
                    <a:lnR>
                      <a:noFill/>
                    </a:lnR>
                    <a:lnT>
                      <a:noFill/>
                    </a:lnT>
                    <a:lnB>
                      <a:noFill/>
                    </a:lnB>
                  </a:tcPr>
                </a:tc>
                <a:tc>
                  <a:txBody>
                    <a:bodyPr/>
                    <a:lstStyle/>
                    <a:p>
                      <a:pPr algn="r" fontAlgn="b"/>
                      <a:r>
                        <a:rPr lang="en-US" sz="1100" b="0" i="0" u="none" strike="noStrike">
                          <a:solidFill>
                            <a:srgbClr val="000000"/>
                          </a:solidFill>
                          <a:effectLst/>
                          <a:latin typeface="Calibri"/>
                        </a:rPr>
                        <a:t>18</a:t>
                      </a:r>
                    </a:p>
                  </a:txBody>
                  <a:tcPr marL="9525" marR="9525" marT="9525" marB="0" anchor="b">
                    <a:lnL>
                      <a:noFill/>
                    </a:lnL>
                    <a:lnR>
                      <a:noFill/>
                    </a:lnR>
                    <a:lnT>
                      <a:noFill/>
                    </a:lnT>
                    <a:lnB>
                      <a:noFill/>
                    </a:lnB>
                  </a:tcPr>
                </a:tc>
                <a:tc>
                  <a:txBody>
                    <a:bodyPr/>
                    <a:lstStyle/>
                    <a:p>
                      <a:pPr algn="r" fontAlgn="b"/>
                      <a:r>
                        <a:rPr lang="en-US" sz="1100" b="0" i="0" u="none" strike="noStrike">
                          <a:solidFill>
                            <a:srgbClr val="000000"/>
                          </a:solidFill>
                          <a:effectLst/>
                          <a:latin typeface="Calibri"/>
                        </a:rPr>
                        <a:t>24</a:t>
                      </a:r>
                    </a:p>
                  </a:txBody>
                  <a:tcPr marL="9525" marR="9525" marT="9525" marB="0" anchor="b">
                    <a:lnL>
                      <a:noFill/>
                    </a:lnL>
                    <a:lnR>
                      <a:noFill/>
                    </a:lnR>
                    <a:lnT>
                      <a:noFill/>
                    </a:lnT>
                    <a:lnB>
                      <a:noFill/>
                    </a:lnB>
                    <a:solidFill>
                      <a:srgbClr val="92D050"/>
                    </a:solidFill>
                  </a:tcPr>
                </a:tc>
                <a:tc>
                  <a:txBody>
                    <a:bodyPr/>
                    <a:lstStyle/>
                    <a:p>
                      <a:pPr algn="r" fontAlgn="b"/>
                      <a:r>
                        <a:rPr lang="en-US" sz="1100" b="0" i="0" u="none" strike="noStrike">
                          <a:solidFill>
                            <a:srgbClr val="000000"/>
                          </a:solidFill>
                          <a:effectLst/>
                          <a:latin typeface="Calibri"/>
                        </a:rPr>
                        <a:t>30</a:t>
                      </a:r>
                    </a:p>
                  </a:txBody>
                  <a:tcPr marL="9525" marR="9525" marT="9525" marB="0" anchor="b">
                    <a:lnL>
                      <a:noFill/>
                    </a:lnL>
                    <a:lnR>
                      <a:noFill/>
                    </a:lnR>
                    <a:lnT>
                      <a:noFill/>
                    </a:lnT>
                    <a:lnB>
                      <a:noFill/>
                    </a:lnB>
                    <a:solidFill>
                      <a:srgbClr val="92D050"/>
                    </a:solidFill>
                  </a:tcPr>
                </a:tc>
                <a:tc>
                  <a:txBody>
                    <a:bodyPr/>
                    <a:lstStyle/>
                    <a:p>
                      <a:pPr algn="r" fontAlgn="b"/>
                      <a:r>
                        <a:rPr lang="en-US" sz="1100" b="0" i="0" u="none" strike="noStrike">
                          <a:solidFill>
                            <a:srgbClr val="000000"/>
                          </a:solidFill>
                          <a:effectLst/>
                          <a:latin typeface="Calibri"/>
                        </a:rPr>
                        <a:t>36</a:t>
                      </a:r>
                    </a:p>
                  </a:txBody>
                  <a:tcPr marL="9525" marR="9525" marT="9525" marB="0" anchor="b">
                    <a:lnL>
                      <a:noFill/>
                    </a:lnL>
                    <a:lnR>
                      <a:noFill/>
                    </a:lnR>
                    <a:lnT>
                      <a:noFill/>
                    </a:lnT>
                    <a:lnB>
                      <a:noFill/>
                    </a:lnB>
                    <a:solidFill>
                      <a:srgbClr val="92D050"/>
                    </a:solidFill>
                  </a:tcPr>
                </a:tc>
                <a:tc>
                  <a:txBody>
                    <a:bodyPr/>
                    <a:lstStyle/>
                    <a:p>
                      <a:pPr algn="r" fontAlgn="b"/>
                      <a:r>
                        <a:rPr lang="en-US" sz="1100" b="0" i="0" u="none" strike="noStrike">
                          <a:solidFill>
                            <a:srgbClr val="000000"/>
                          </a:solidFill>
                          <a:effectLst/>
                          <a:latin typeface="Calibri"/>
                        </a:rPr>
                        <a:t>42</a:t>
                      </a:r>
                    </a:p>
                  </a:txBody>
                  <a:tcPr marL="9525" marR="9525" marT="9525" marB="0" anchor="b">
                    <a:lnL>
                      <a:noFill/>
                    </a:lnL>
                    <a:lnR>
                      <a:noFill/>
                    </a:lnR>
                    <a:lnT>
                      <a:noFill/>
                    </a:lnT>
                    <a:lnB>
                      <a:noFill/>
                    </a:lnB>
                    <a:solidFill>
                      <a:srgbClr val="92D050"/>
                    </a:solidFill>
                  </a:tcPr>
                </a:tc>
                <a:tc>
                  <a:txBody>
                    <a:bodyPr/>
                    <a:lstStyle/>
                    <a:p>
                      <a:pPr algn="r" fontAlgn="b"/>
                      <a:r>
                        <a:rPr lang="en-US" sz="1100" b="0" i="0" u="none" strike="noStrike">
                          <a:solidFill>
                            <a:srgbClr val="000000"/>
                          </a:solidFill>
                          <a:effectLst/>
                          <a:latin typeface="Calibri"/>
                        </a:rPr>
                        <a:t>48</a:t>
                      </a:r>
                    </a:p>
                  </a:txBody>
                  <a:tcPr marL="9525" marR="9525" marT="9525" marB="0" anchor="b">
                    <a:lnL>
                      <a:noFill/>
                    </a:lnL>
                    <a:lnR>
                      <a:noFill/>
                    </a:lnR>
                    <a:lnT>
                      <a:noFill/>
                    </a:lnT>
                    <a:lnB>
                      <a:noFill/>
                    </a:lnB>
                    <a:solidFill>
                      <a:srgbClr val="FF0000"/>
                    </a:solidFill>
                  </a:tcPr>
                </a:tc>
                <a:tc>
                  <a:txBody>
                    <a:bodyPr/>
                    <a:lstStyle/>
                    <a:p>
                      <a:pPr algn="r" fontAlgn="b"/>
                      <a:r>
                        <a:rPr lang="en-US" sz="1100" b="0" i="0" u="none" strike="noStrike">
                          <a:solidFill>
                            <a:srgbClr val="000000"/>
                          </a:solidFill>
                          <a:effectLst/>
                          <a:latin typeface="Calibri"/>
                        </a:rPr>
                        <a:t>54</a:t>
                      </a:r>
                    </a:p>
                  </a:txBody>
                  <a:tcPr marL="9525" marR="9525" marT="9525" marB="0" anchor="b">
                    <a:lnL>
                      <a:noFill/>
                    </a:lnL>
                    <a:lnR>
                      <a:noFill/>
                    </a:lnR>
                    <a:lnT>
                      <a:noFill/>
                    </a:lnT>
                    <a:lnB>
                      <a:noFill/>
                    </a:lnB>
                    <a:solidFill>
                      <a:srgbClr val="FF0000"/>
                    </a:solidFill>
                  </a:tcPr>
                </a:tc>
                <a:tc>
                  <a:txBody>
                    <a:bodyPr/>
                    <a:lstStyle/>
                    <a:p>
                      <a:pPr algn="r" fontAlgn="b"/>
                      <a:r>
                        <a:rPr lang="en-US" sz="1100" b="0" i="0" u="none" strike="noStrike">
                          <a:solidFill>
                            <a:srgbClr val="000000"/>
                          </a:solidFill>
                          <a:effectLst/>
                          <a:latin typeface="Calibri"/>
                        </a:rPr>
                        <a:t>60</a:t>
                      </a:r>
                    </a:p>
                  </a:txBody>
                  <a:tcPr marL="9525" marR="9525" marT="9525" marB="0" anchor="b">
                    <a:lnL>
                      <a:noFill/>
                    </a:lnL>
                    <a:lnR>
                      <a:noFill/>
                    </a:lnR>
                    <a:lnT>
                      <a:noFill/>
                    </a:lnT>
                    <a:lnB>
                      <a:noFill/>
                    </a:lnB>
                    <a:solidFill>
                      <a:srgbClr val="FF0000"/>
                    </a:solidFill>
                  </a:tcPr>
                </a:tc>
                <a:extLst>
                  <a:ext uri="{0D108BD9-81ED-4DB2-BD59-A6C34878D82A}">
                    <a16:rowId xmlns:a16="http://schemas.microsoft.com/office/drawing/2014/main" val="10002"/>
                  </a:ext>
                </a:extLst>
              </a:tr>
              <a:tr h="485089">
                <a:tc>
                  <a:txBody>
                    <a:bodyPr/>
                    <a:lstStyle/>
                    <a:p>
                      <a:pPr algn="r" fontAlgn="b"/>
                      <a:r>
                        <a:rPr lang="en-US" sz="1100" b="0" i="0" u="none" strike="noStrike">
                          <a:solidFill>
                            <a:srgbClr val="000000"/>
                          </a:solidFill>
                          <a:effectLst/>
                          <a:latin typeface="Calibri"/>
                        </a:rPr>
                        <a:t>5</a:t>
                      </a:r>
                    </a:p>
                  </a:txBody>
                  <a:tcPr marL="9525" marR="9525" marT="9525" marB="0" anchor="b">
                    <a:lnL>
                      <a:noFill/>
                    </a:lnL>
                    <a:lnR>
                      <a:noFill/>
                    </a:lnR>
                    <a:lnT>
                      <a:noFill/>
                    </a:lnT>
                    <a:lnB>
                      <a:noFill/>
                    </a:lnB>
                  </a:tcPr>
                </a:tc>
                <a:tc>
                  <a:txBody>
                    <a:bodyPr/>
                    <a:lstStyle/>
                    <a:p>
                      <a:pPr algn="r" fontAlgn="b"/>
                      <a:r>
                        <a:rPr lang="en-US" sz="1100" b="0" i="0" u="none" strike="noStrike">
                          <a:solidFill>
                            <a:srgbClr val="000000"/>
                          </a:solidFill>
                          <a:effectLst/>
                          <a:latin typeface="Calibri"/>
                        </a:rPr>
                        <a:t>10</a:t>
                      </a:r>
                    </a:p>
                  </a:txBody>
                  <a:tcPr marL="9525" marR="9525" marT="9525" marB="0" anchor="b">
                    <a:lnL>
                      <a:noFill/>
                    </a:lnL>
                    <a:lnR>
                      <a:noFill/>
                    </a:lnR>
                    <a:lnT>
                      <a:noFill/>
                    </a:lnT>
                    <a:lnB>
                      <a:noFill/>
                    </a:lnB>
                  </a:tcPr>
                </a:tc>
                <a:tc>
                  <a:txBody>
                    <a:bodyPr/>
                    <a:lstStyle/>
                    <a:p>
                      <a:pPr algn="r" fontAlgn="b"/>
                      <a:r>
                        <a:rPr lang="en-US" sz="1100" b="0" i="0" u="none" strike="noStrike">
                          <a:solidFill>
                            <a:srgbClr val="000000"/>
                          </a:solidFill>
                          <a:effectLst/>
                          <a:latin typeface="Calibri"/>
                        </a:rPr>
                        <a:t>15</a:t>
                      </a:r>
                    </a:p>
                  </a:txBody>
                  <a:tcPr marL="9525" marR="9525" marT="9525" marB="0" anchor="b">
                    <a:lnL>
                      <a:noFill/>
                    </a:lnL>
                    <a:lnR>
                      <a:noFill/>
                    </a:lnR>
                    <a:lnT>
                      <a:noFill/>
                    </a:lnT>
                    <a:lnB>
                      <a:noFill/>
                    </a:lnB>
                  </a:tcPr>
                </a:tc>
                <a:tc>
                  <a:txBody>
                    <a:bodyPr/>
                    <a:lstStyle/>
                    <a:p>
                      <a:pPr algn="r" fontAlgn="b"/>
                      <a:r>
                        <a:rPr lang="en-US" sz="1100" b="0" i="0" u="none" strike="noStrike">
                          <a:solidFill>
                            <a:srgbClr val="000000"/>
                          </a:solidFill>
                          <a:effectLst/>
                          <a:latin typeface="Calibri"/>
                        </a:rPr>
                        <a:t>20</a:t>
                      </a:r>
                    </a:p>
                  </a:txBody>
                  <a:tcPr marL="9525" marR="9525" marT="9525" marB="0" anchor="b">
                    <a:lnL>
                      <a:noFill/>
                    </a:lnL>
                    <a:lnR>
                      <a:noFill/>
                    </a:lnR>
                    <a:lnT>
                      <a:noFill/>
                    </a:lnT>
                    <a:lnB>
                      <a:noFill/>
                    </a:lnB>
                    <a:solidFill>
                      <a:srgbClr val="92D050"/>
                    </a:solidFill>
                  </a:tcPr>
                </a:tc>
                <a:tc>
                  <a:txBody>
                    <a:bodyPr/>
                    <a:lstStyle/>
                    <a:p>
                      <a:pPr algn="r" fontAlgn="b"/>
                      <a:r>
                        <a:rPr lang="en-US" sz="1100" b="0" i="0" u="none" strike="noStrike" dirty="0">
                          <a:solidFill>
                            <a:srgbClr val="000000"/>
                          </a:solidFill>
                          <a:effectLst/>
                          <a:latin typeface="Calibri"/>
                        </a:rPr>
                        <a:t>25</a:t>
                      </a:r>
                    </a:p>
                  </a:txBody>
                  <a:tcPr marL="9525" marR="9525" marT="9525" marB="0" anchor="b">
                    <a:lnL>
                      <a:noFill/>
                    </a:lnL>
                    <a:lnR>
                      <a:noFill/>
                    </a:lnR>
                    <a:lnT>
                      <a:noFill/>
                    </a:lnT>
                    <a:lnB>
                      <a:noFill/>
                    </a:lnB>
                    <a:solidFill>
                      <a:srgbClr val="92D050"/>
                    </a:solidFill>
                  </a:tcPr>
                </a:tc>
                <a:tc>
                  <a:txBody>
                    <a:bodyPr/>
                    <a:lstStyle/>
                    <a:p>
                      <a:pPr algn="r" fontAlgn="b"/>
                      <a:r>
                        <a:rPr lang="en-US" sz="1100" b="0" i="0" u="none" strike="noStrike">
                          <a:solidFill>
                            <a:srgbClr val="000000"/>
                          </a:solidFill>
                          <a:effectLst/>
                          <a:latin typeface="Calibri"/>
                        </a:rPr>
                        <a:t>30</a:t>
                      </a:r>
                    </a:p>
                  </a:txBody>
                  <a:tcPr marL="9525" marR="9525" marT="9525" marB="0" anchor="b">
                    <a:lnL>
                      <a:noFill/>
                    </a:lnL>
                    <a:lnR>
                      <a:noFill/>
                    </a:lnR>
                    <a:lnT>
                      <a:noFill/>
                    </a:lnT>
                    <a:lnB>
                      <a:noFill/>
                    </a:lnB>
                    <a:solidFill>
                      <a:srgbClr val="92D050"/>
                    </a:solidFill>
                  </a:tcPr>
                </a:tc>
                <a:tc>
                  <a:txBody>
                    <a:bodyPr/>
                    <a:lstStyle/>
                    <a:p>
                      <a:pPr algn="r" fontAlgn="b"/>
                      <a:r>
                        <a:rPr lang="en-US" sz="1100" b="0" i="0" u="none" strike="noStrike">
                          <a:solidFill>
                            <a:srgbClr val="000000"/>
                          </a:solidFill>
                          <a:effectLst/>
                          <a:latin typeface="Calibri"/>
                        </a:rPr>
                        <a:t>35</a:t>
                      </a:r>
                    </a:p>
                  </a:txBody>
                  <a:tcPr marL="9525" marR="9525" marT="9525" marB="0" anchor="b">
                    <a:lnL>
                      <a:noFill/>
                    </a:lnL>
                    <a:lnR>
                      <a:noFill/>
                    </a:lnR>
                    <a:lnT>
                      <a:noFill/>
                    </a:lnT>
                    <a:lnB>
                      <a:noFill/>
                    </a:lnB>
                    <a:solidFill>
                      <a:srgbClr val="92D050"/>
                    </a:solidFill>
                  </a:tcPr>
                </a:tc>
                <a:tc>
                  <a:txBody>
                    <a:bodyPr/>
                    <a:lstStyle/>
                    <a:p>
                      <a:pPr algn="r" fontAlgn="b"/>
                      <a:r>
                        <a:rPr lang="en-US" sz="1100" b="0" i="0" u="none" strike="noStrike" dirty="0">
                          <a:solidFill>
                            <a:srgbClr val="000000"/>
                          </a:solidFill>
                          <a:effectLst/>
                          <a:latin typeface="Calibri"/>
                        </a:rPr>
                        <a:t>40</a:t>
                      </a:r>
                    </a:p>
                  </a:txBody>
                  <a:tcPr marL="9525" marR="9525" marT="9525" marB="0" anchor="b">
                    <a:lnL>
                      <a:noFill/>
                    </a:lnL>
                    <a:lnR>
                      <a:noFill/>
                    </a:lnR>
                    <a:lnT>
                      <a:noFill/>
                    </a:lnT>
                    <a:lnB>
                      <a:noFill/>
                    </a:lnB>
                    <a:solidFill>
                      <a:srgbClr val="FF0000"/>
                    </a:solidFill>
                  </a:tcPr>
                </a:tc>
                <a:tc>
                  <a:txBody>
                    <a:bodyPr/>
                    <a:lstStyle/>
                    <a:p>
                      <a:pPr algn="r" fontAlgn="b"/>
                      <a:r>
                        <a:rPr lang="en-US" sz="1100" b="0" i="0" u="none" strike="noStrike">
                          <a:solidFill>
                            <a:srgbClr val="000000"/>
                          </a:solidFill>
                          <a:effectLst/>
                          <a:latin typeface="Calibri"/>
                        </a:rPr>
                        <a:t>45</a:t>
                      </a:r>
                    </a:p>
                  </a:txBody>
                  <a:tcPr marL="9525" marR="9525" marT="9525" marB="0" anchor="b">
                    <a:lnL>
                      <a:noFill/>
                    </a:lnL>
                    <a:lnR>
                      <a:noFill/>
                    </a:lnR>
                    <a:lnT>
                      <a:noFill/>
                    </a:lnT>
                    <a:lnB>
                      <a:noFill/>
                    </a:lnB>
                    <a:solidFill>
                      <a:srgbClr val="FF0000"/>
                    </a:solidFill>
                  </a:tcPr>
                </a:tc>
                <a:tc>
                  <a:txBody>
                    <a:bodyPr/>
                    <a:lstStyle/>
                    <a:p>
                      <a:pPr algn="r" fontAlgn="b"/>
                      <a:r>
                        <a:rPr lang="en-US" sz="1100" b="0" i="0" u="none" strike="noStrike">
                          <a:solidFill>
                            <a:srgbClr val="000000"/>
                          </a:solidFill>
                          <a:effectLst/>
                          <a:latin typeface="Calibri"/>
                        </a:rPr>
                        <a:t>50</a:t>
                      </a:r>
                    </a:p>
                  </a:txBody>
                  <a:tcPr marL="9525" marR="9525" marT="9525" marB="0" anchor="b">
                    <a:lnL>
                      <a:noFill/>
                    </a:lnL>
                    <a:lnR>
                      <a:noFill/>
                    </a:lnR>
                    <a:lnT>
                      <a:noFill/>
                    </a:lnT>
                    <a:lnB>
                      <a:noFill/>
                    </a:lnB>
                    <a:solidFill>
                      <a:srgbClr val="FF0000"/>
                    </a:solidFill>
                  </a:tcPr>
                </a:tc>
                <a:extLst>
                  <a:ext uri="{0D108BD9-81ED-4DB2-BD59-A6C34878D82A}">
                    <a16:rowId xmlns:a16="http://schemas.microsoft.com/office/drawing/2014/main" val="10003"/>
                  </a:ext>
                </a:extLst>
              </a:tr>
              <a:tr h="485089">
                <a:tc>
                  <a:txBody>
                    <a:bodyPr/>
                    <a:lstStyle/>
                    <a:p>
                      <a:pPr algn="r" fontAlgn="b"/>
                      <a:r>
                        <a:rPr lang="en-US" sz="1100" b="0" i="0" u="none" strike="noStrike">
                          <a:solidFill>
                            <a:srgbClr val="000000"/>
                          </a:solidFill>
                          <a:effectLst/>
                          <a:latin typeface="Calibri"/>
                        </a:rPr>
                        <a:t>4</a:t>
                      </a:r>
                    </a:p>
                  </a:txBody>
                  <a:tcPr marL="9525" marR="9525" marT="9525" marB="0" anchor="b">
                    <a:lnL>
                      <a:noFill/>
                    </a:lnL>
                    <a:lnR>
                      <a:noFill/>
                    </a:lnR>
                    <a:lnT>
                      <a:noFill/>
                    </a:lnT>
                    <a:lnB>
                      <a:noFill/>
                    </a:lnB>
                  </a:tcPr>
                </a:tc>
                <a:tc>
                  <a:txBody>
                    <a:bodyPr/>
                    <a:lstStyle/>
                    <a:p>
                      <a:pPr algn="r" fontAlgn="b"/>
                      <a:r>
                        <a:rPr lang="en-US" sz="1100" b="0" i="0" u="none" strike="noStrike">
                          <a:solidFill>
                            <a:srgbClr val="000000"/>
                          </a:solidFill>
                          <a:effectLst/>
                          <a:latin typeface="Calibri"/>
                        </a:rPr>
                        <a:t>8</a:t>
                      </a:r>
                    </a:p>
                  </a:txBody>
                  <a:tcPr marL="9525" marR="9525" marT="9525" marB="0" anchor="b">
                    <a:lnL>
                      <a:noFill/>
                    </a:lnL>
                    <a:lnR>
                      <a:noFill/>
                    </a:lnR>
                    <a:lnT>
                      <a:noFill/>
                    </a:lnT>
                    <a:lnB>
                      <a:noFill/>
                    </a:lnB>
                  </a:tcPr>
                </a:tc>
                <a:tc>
                  <a:txBody>
                    <a:bodyPr/>
                    <a:lstStyle/>
                    <a:p>
                      <a:pPr algn="r" fontAlgn="b"/>
                      <a:r>
                        <a:rPr lang="en-US" sz="1100" b="0" i="0" u="none" strike="noStrike">
                          <a:solidFill>
                            <a:srgbClr val="000000"/>
                          </a:solidFill>
                          <a:effectLst/>
                          <a:latin typeface="Calibri"/>
                        </a:rPr>
                        <a:t>12</a:t>
                      </a:r>
                    </a:p>
                  </a:txBody>
                  <a:tcPr marL="9525" marR="9525" marT="9525" marB="0" anchor="b">
                    <a:lnL>
                      <a:noFill/>
                    </a:lnL>
                    <a:lnR>
                      <a:noFill/>
                    </a:lnR>
                    <a:lnT>
                      <a:noFill/>
                    </a:lnT>
                    <a:lnB>
                      <a:noFill/>
                    </a:lnB>
                  </a:tcPr>
                </a:tc>
                <a:tc>
                  <a:txBody>
                    <a:bodyPr/>
                    <a:lstStyle/>
                    <a:p>
                      <a:pPr algn="r" fontAlgn="b"/>
                      <a:r>
                        <a:rPr lang="en-US" sz="1100" b="0" i="0" u="none" strike="noStrike">
                          <a:solidFill>
                            <a:srgbClr val="000000"/>
                          </a:solidFill>
                          <a:effectLst/>
                          <a:latin typeface="Calibri"/>
                        </a:rPr>
                        <a:t>16</a:t>
                      </a:r>
                    </a:p>
                  </a:txBody>
                  <a:tcPr marL="9525" marR="9525" marT="9525" marB="0" anchor="b">
                    <a:lnL>
                      <a:noFill/>
                    </a:lnL>
                    <a:lnR>
                      <a:noFill/>
                    </a:lnR>
                    <a:lnT>
                      <a:noFill/>
                    </a:lnT>
                    <a:lnB>
                      <a:noFill/>
                    </a:lnB>
                    <a:solidFill>
                      <a:srgbClr val="92D050"/>
                    </a:solidFill>
                  </a:tcPr>
                </a:tc>
                <a:tc>
                  <a:txBody>
                    <a:bodyPr/>
                    <a:lstStyle/>
                    <a:p>
                      <a:pPr algn="r" fontAlgn="b"/>
                      <a:r>
                        <a:rPr lang="en-US" sz="1100" b="0" i="0" u="none" strike="noStrike">
                          <a:solidFill>
                            <a:srgbClr val="000000"/>
                          </a:solidFill>
                          <a:effectLst/>
                          <a:latin typeface="Calibri"/>
                        </a:rPr>
                        <a:t>20</a:t>
                      </a:r>
                    </a:p>
                  </a:txBody>
                  <a:tcPr marL="9525" marR="9525" marT="9525" marB="0" anchor="b">
                    <a:lnL>
                      <a:noFill/>
                    </a:lnL>
                    <a:lnR>
                      <a:noFill/>
                    </a:lnR>
                    <a:lnT>
                      <a:noFill/>
                    </a:lnT>
                    <a:lnB>
                      <a:noFill/>
                    </a:lnB>
                    <a:solidFill>
                      <a:srgbClr val="92D050"/>
                    </a:solidFill>
                  </a:tcPr>
                </a:tc>
                <a:tc>
                  <a:txBody>
                    <a:bodyPr/>
                    <a:lstStyle/>
                    <a:p>
                      <a:pPr algn="r" fontAlgn="b"/>
                      <a:r>
                        <a:rPr lang="en-US" sz="1100" b="0" i="0" u="none" strike="noStrike">
                          <a:solidFill>
                            <a:srgbClr val="000000"/>
                          </a:solidFill>
                          <a:effectLst/>
                          <a:latin typeface="Calibri"/>
                        </a:rPr>
                        <a:t>24</a:t>
                      </a:r>
                    </a:p>
                  </a:txBody>
                  <a:tcPr marL="9525" marR="9525" marT="9525" marB="0" anchor="b">
                    <a:lnL>
                      <a:noFill/>
                    </a:lnL>
                    <a:lnR>
                      <a:noFill/>
                    </a:lnR>
                    <a:lnT>
                      <a:noFill/>
                    </a:lnT>
                    <a:lnB>
                      <a:noFill/>
                    </a:lnB>
                    <a:solidFill>
                      <a:srgbClr val="92D050"/>
                    </a:solidFill>
                  </a:tcPr>
                </a:tc>
                <a:tc>
                  <a:txBody>
                    <a:bodyPr/>
                    <a:lstStyle/>
                    <a:p>
                      <a:pPr algn="r" fontAlgn="b"/>
                      <a:r>
                        <a:rPr lang="en-US" sz="1100" b="0" i="0" u="none" strike="noStrike">
                          <a:solidFill>
                            <a:srgbClr val="000000"/>
                          </a:solidFill>
                          <a:effectLst/>
                          <a:latin typeface="Calibri"/>
                        </a:rPr>
                        <a:t>28</a:t>
                      </a:r>
                    </a:p>
                  </a:txBody>
                  <a:tcPr marL="9525" marR="9525" marT="9525" marB="0" anchor="b">
                    <a:lnL>
                      <a:noFill/>
                    </a:lnL>
                    <a:lnR>
                      <a:noFill/>
                    </a:lnR>
                    <a:lnT>
                      <a:noFill/>
                    </a:lnT>
                    <a:lnB>
                      <a:noFill/>
                    </a:lnB>
                    <a:solidFill>
                      <a:srgbClr val="92D050"/>
                    </a:solidFill>
                  </a:tcPr>
                </a:tc>
                <a:tc>
                  <a:txBody>
                    <a:bodyPr/>
                    <a:lstStyle/>
                    <a:p>
                      <a:pPr algn="r" fontAlgn="b"/>
                      <a:r>
                        <a:rPr lang="en-US" sz="1100" b="0" i="0" u="none" strike="noStrike">
                          <a:solidFill>
                            <a:srgbClr val="000000"/>
                          </a:solidFill>
                          <a:effectLst/>
                          <a:latin typeface="Calibri"/>
                        </a:rPr>
                        <a:t>32</a:t>
                      </a:r>
                    </a:p>
                  </a:txBody>
                  <a:tcPr marL="9525" marR="9525" marT="9525" marB="0" anchor="b">
                    <a:lnL>
                      <a:noFill/>
                    </a:lnL>
                    <a:lnR>
                      <a:noFill/>
                    </a:lnR>
                    <a:lnT>
                      <a:noFill/>
                    </a:lnT>
                    <a:lnB>
                      <a:noFill/>
                    </a:lnB>
                    <a:solidFill>
                      <a:srgbClr val="FF0000"/>
                    </a:solidFill>
                  </a:tcPr>
                </a:tc>
                <a:tc>
                  <a:txBody>
                    <a:bodyPr/>
                    <a:lstStyle/>
                    <a:p>
                      <a:pPr algn="r" fontAlgn="b"/>
                      <a:r>
                        <a:rPr lang="en-US" sz="1100" b="0" i="0" u="none" strike="noStrike">
                          <a:solidFill>
                            <a:srgbClr val="000000"/>
                          </a:solidFill>
                          <a:effectLst/>
                          <a:latin typeface="Calibri"/>
                        </a:rPr>
                        <a:t>36</a:t>
                      </a:r>
                    </a:p>
                  </a:txBody>
                  <a:tcPr marL="9525" marR="9525" marT="9525" marB="0" anchor="b">
                    <a:lnL>
                      <a:noFill/>
                    </a:lnL>
                    <a:lnR>
                      <a:noFill/>
                    </a:lnR>
                    <a:lnT>
                      <a:noFill/>
                    </a:lnT>
                    <a:lnB>
                      <a:noFill/>
                    </a:lnB>
                    <a:solidFill>
                      <a:srgbClr val="FF0000"/>
                    </a:solidFill>
                  </a:tcPr>
                </a:tc>
                <a:tc>
                  <a:txBody>
                    <a:bodyPr/>
                    <a:lstStyle/>
                    <a:p>
                      <a:pPr algn="r" fontAlgn="b"/>
                      <a:r>
                        <a:rPr lang="en-US" sz="1100" b="0" i="0" u="none" strike="noStrike">
                          <a:solidFill>
                            <a:srgbClr val="000000"/>
                          </a:solidFill>
                          <a:effectLst/>
                          <a:latin typeface="Calibri"/>
                        </a:rPr>
                        <a:t>40</a:t>
                      </a:r>
                    </a:p>
                  </a:txBody>
                  <a:tcPr marL="9525" marR="9525" marT="9525" marB="0" anchor="b">
                    <a:lnL>
                      <a:noFill/>
                    </a:lnL>
                    <a:lnR>
                      <a:noFill/>
                    </a:lnR>
                    <a:lnT>
                      <a:noFill/>
                    </a:lnT>
                    <a:lnB>
                      <a:noFill/>
                    </a:lnB>
                    <a:solidFill>
                      <a:srgbClr val="FF0000"/>
                    </a:solidFill>
                  </a:tcPr>
                </a:tc>
                <a:extLst>
                  <a:ext uri="{0D108BD9-81ED-4DB2-BD59-A6C34878D82A}">
                    <a16:rowId xmlns:a16="http://schemas.microsoft.com/office/drawing/2014/main" val="10004"/>
                  </a:ext>
                </a:extLst>
              </a:tr>
              <a:tr h="485089">
                <a:tc>
                  <a:txBody>
                    <a:bodyPr/>
                    <a:lstStyle/>
                    <a:p>
                      <a:pPr algn="r" fontAlgn="b"/>
                      <a:r>
                        <a:rPr lang="en-US" sz="1100" b="0" i="0" u="none" strike="noStrike">
                          <a:solidFill>
                            <a:srgbClr val="000000"/>
                          </a:solidFill>
                          <a:effectLst/>
                          <a:latin typeface="Calibri"/>
                        </a:rPr>
                        <a:t>3</a:t>
                      </a:r>
                    </a:p>
                  </a:txBody>
                  <a:tcPr marL="9525" marR="9525" marT="9525" marB="0" anchor="b">
                    <a:lnL>
                      <a:noFill/>
                    </a:lnL>
                    <a:lnR>
                      <a:noFill/>
                    </a:lnR>
                    <a:lnT>
                      <a:noFill/>
                    </a:lnT>
                    <a:lnB>
                      <a:noFill/>
                    </a:lnB>
                  </a:tcPr>
                </a:tc>
                <a:tc>
                  <a:txBody>
                    <a:bodyPr/>
                    <a:lstStyle/>
                    <a:p>
                      <a:pPr algn="r" fontAlgn="b"/>
                      <a:r>
                        <a:rPr lang="en-US" sz="1100" b="0" i="0" u="none" strike="noStrike">
                          <a:solidFill>
                            <a:srgbClr val="000000"/>
                          </a:solidFill>
                          <a:effectLst/>
                          <a:latin typeface="Calibri"/>
                        </a:rPr>
                        <a:t>6</a:t>
                      </a:r>
                    </a:p>
                  </a:txBody>
                  <a:tcPr marL="9525" marR="9525" marT="9525" marB="0" anchor="b">
                    <a:lnL>
                      <a:noFill/>
                    </a:lnL>
                    <a:lnR>
                      <a:noFill/>
                    </a:lnR>
                    <a:lnT>
                      <a:noFill/>
                    </a:lnT>
                    <a:lnB>
                      <a:noFill/>
                    </a:lnB>
                  </a:tcPr>
                </a:tc>
                <a:tc>
                  <a:txBody>
                    <a:bodyPr/>
                    <a:lstStyle/>
                    <a:p>
                      <a:pPr algn="r" fontAlgn="b"/>
                      <a:r>
                        <a:rPr lang="en-US" sz="1100" b="0" i="0" u="none" strike="noStrike">
                          <a:solidFill>
                            <a:srgbClr val="000000"/>
                          </a:solidFill>
                          <a:effectLst/>
                          <a:latin typeface="Calibri"/>
                        </a:rPr>
                        <a:t>9</a:t>
                      </a:r>
                    </a:p>
                  </a:txBody>
                  <a:tcPr marL="9525" marR="9525" marT="9525" marB="0" anchor="b">
                    <a:lnL>
                      <a:noFill/>
                    </a:lnL>
                    <a:lnR>
                      <a:noFill/>
                    </a:lnR>
                    <a:lnT>
                      <a:noFill/>
                    </a:lnT>
                    <a:lnB>
                      <a:noFill/>
                    </a:lnB>
                  </a:tcPr>
                </a:tc>
                <a:tc>
                  <a:txBody>
                    <a:bodyPr/>
                    <a:lstStyle/>
                    <a:p>
                      <a:pPr algn="r" fontAlgn="b"/>
                      <a:r>
                        <a:rPr lang="en-US" sz="1100" b="0" i="0" u="none" strike="noStrike">
                          <a:solidFill>
                            <a:srgbClr val="000000"/>
                          </a:solidFill>
                          <a:effectLst/>
                          <a:latin typeface="Calibri"/>
                        </a:rPr>
                        <a:t>12</a:t>
                      </a:r>
                    </a:p>
                  </a:txBody>
                  <a:tcPr marL="9525" marR="9525" marT="9525" marB="0" anchor="b">
                    <a:lnL>
                      <a:noFill/>
                    </a:lnL>
                    <a:lnR>
                      <a:noFill/>
                    </a:lnR>
                    <a:lnT>
                      <a:noFill/>
                    </a:lnT>
                    <a:lnB>
                      <a:noFill/>
                    </a:lnB>
                  </a:tcPr>
                </a:tc>
                <a:tc>
                  <a:txBody>
                    <a:bodyPr/>
                    <a:lstStyle/>
                    <a:p>
                      <a:pPr algn="r" fontAlgn="b"/>
                      <a:r>
                        <a:rPr lang="en-US" sz="1100" b="0" i="0" u="none" strike="noStrike">
                          <a:solidFill>
                            <a:srgbClr val="000000"/>
                          </a:solidFill>
                          <a:effectLst/>
                          <a:latin typeface="Calibri"/>
                        </a:rPr>
                        <a:t>15</a:t>
                      </a:r>
                    </a:p>
                  </a:txBody>
                  <a:tcPr marL="9525" marR="9525" marT="9525" marB="0" anchor="b">
                    <a:lnL>
                      <a:noFill/>
                    </a:lnL>
                    <a:lnR>
                      <a:noFill/>
                    </a:lnR>
                    <a:lnT>
                      <a:noFill/>
                    </a:lnT>
                    <a:lnB>
                      <a:noFill/>
                    </a:lnB>
                    <a:solidFill>
                      <a:srgbClr val="92D050"/>
                    </a:solidFill>
                  </a:tcPr>
                </a:tc>
                <a:tc>
                  <a:txBody>
                    <a:bodyPr/>
                    <a:lstStyle/>
                    <a:p>
                      <a:pPr algn="r" fontAlgn="b"/>
                      <a:r>
                        <a:rPr lang="en-US" sz="1100" b="0" i="0" u="none" strike="noStrike">
                          <a:solidFill>
                            <a:srgbClr val="000000"/>
                          </a:solidFill>
                          <a:effectLst/>
                          <a:latin typeface="Calibri"/>
                        </a:rPr>
                        <a:t>18</a:t>
                      </a:r>
                    </a:p>
                  </a:txBody>
                  <a:tcPr marL="9525" marR="9525" marT="9525" marB="0" anchor="b">
                    <a:lnL>
                      <a:noFill/>
                    </a:lnL>
                    <a:lnR>
                      <a:noFill/>
                    </a:lnR>
                    <a:lnT>
                      <a:noFill/>
                    </a:lnT>
                    <a:lnB>
                      <a:noFill/>
                    </a:lnB>
                    <a:solidFill>
                      <a:srgbClr val="92D050"/>
                    </a:solidFill>
                  </a:tcPr>
                </a:tc>
                <a:tc>
                  <a:txBody>
                    <a:bodyPr/>
                    <a:lstStyle/>
                    <a:p>
                      <a:pPr algn="r" fontAlgn="b"/>
                      <a:r>
                        <a:rPr lang="en-US" sz="1100" b="0" i="0" u="none" strike="noStrike">
                          <a:solidFill>
                            <a:srgbClr val="000000"/>
                          </a:solidFill>
                          <a:effectLst/>
                          <a:latin typeface="Calibri"/>
                        </a:rPr>
                        <a:t>21</a:t>
                      </a:r>
                    </a:p>
                  </a:txBody>
                  <a:tcPr marL="9525" marR="9525" marT="9525" marB="0" anchor="b">
                    <a:lnL>
                      <a:noFill/>
                    </a:lnL>
                    <a:lnR>
                      <a:noFill/>
                    </a:lnR>
                    <a:lnT>
                      <a:noFill/>
                    </a:lnT>
                    <a:lnB>
                      <a:noFill/>
                    </a:lnB>
                    <a:solidFill>
                      <a:srgbClr val="92D050"/>
                    </a:solidFill>
                  </a:tcPr>
                </a:tc>
                <a:tc>
                  <a:txBody>
                    <a:bodyPr/>
                    <a:lstStyle/>
                    <a:p>
                      <a:pPr algn="r" fontAlgn="b"/>
                      <a:r>
                        <a:rPr lang="en-US" sz="1100" b="0" i="0" u="none" strike="noStrike">
                          <a:solidFill>
                            <a:srgbClr val="000000"/>
                          </a:solidFill>
                          <a:effectLst/>
                          <a:latin typeface="Calibri"/>
                        </a:rPr>
                        <a:t>24</a:t>
                      </a:r>
                    </a:p>
                  </a:txBody>
                  <a:tcPr marL="9525" marR="9525" marT="9525" marB="0" anchor="b">
                    <a:lnL>
                      <a:noFill/>
                    </a:lnL>
                    <a:lnR>
                      <a:noFill/>
                    </a:lnR>
                    <a:lnT>
                      <a:noFill/>
                    </a:lnT>
                    <a:lnB>
                      <a:noFill/>
                    </a:lnB>
                    <a:solidFill>
                      <a:srgbClr val="92D050"/>
                    </a:solidFill>
                  </a:tcPr>
                </a:tc>
                <a:tc>
                  <a:txBody>
                    <a:bodyPr/>
                    <a:lstStyle/>
                    <a:p>
                      <a:pPr algn="r" fontAlgn="b"/>
                      <a:r>
                        <a:rPr lang="en-US" sz="1100" b="0" i="0" u="none" strike="noStrike">
                          <a:solidFill>
                            <a:srgbClr val="000000"/>
                          </a:solidFill>
                          <a:effectLst/>
                          <a:latin typeface="Calibri"/>
                        </a:rPr>
                        <a:t>27</a:t>
                      </a:r>
                    </a:p>
                  </a:txBody>
                  <a:tcPr marL="9525" marR="9525" marT="9525" marB="0" anchor="b">
                    <a:lnL>
                      <a:noFill/>
                    </a:lnL>
                    <a:lnR>
                      <a:noFill/>
                    </a:lnR>
                    <a:lnT>
                      <a:noFill/>
                    </a:lnT>
                    <a:lnB>
                      <a:noFill/>
                    </a:lnB>
                    <a:solidFill>
                      <a:srgbClr val="FF0000"/>
                    </a:solidFill>
                  </a:tcPr>
                </a:tc>
                <a:tc>
                  <a:txBody>
                    <a:bodyPr/>
                    <a:lstStyle/>
                    <a:p>
                      <a:pPr algn="r" fontAlgn="b"/>
                      <a:r>
                        <a:rPr lang="en-US" sz="1100" b="0" i="0" u="none" strike="noStrike">
                          <a:solidFill>
                            <a:srgbClr val="000000"/>
                          </a:solidFill>
                          <a:effectLst/>
                          <a:latin typeface="Calibri"/>
                        </a:rPr>
                        <a:t>30</a:t>
                      </a:r>
                    </a:p>
                  </a:txBody>
                  <a:tcPr marL="9525" marR="9525" marT="9525" marB="0" anchor="b">
                    <a:lnL>
                      <a:noFill/>
                    </a:lnL>
                    <a:lnR>
                      <a:noFill/>
                    </a:lnR>
                    <a:lnT>
                      <a:noFill/>
                    </a:lnT>
                    <a:lnB>
                      <a:noFill/>
                    </a:lnB>
                    <a:solidFill>
                      <a:srgbClr val="FF0000"/>
                    </a:solidFill>
                  </a:tcPr>
                </a:tc>
                <a:extLst>
                  <a:ext uri="{0D108BD9-81ED-4DB2-BD59-A6C34878D82A}">
                    <a16:rowId xmlns:a16="http://schemas.microsoft.com/office/drawing/2014/main" val="10005"/>
                  </a:ext>
                </a:extLst>
              </a:tr>
              <a:tr h="485089">
                <a:tc>
                  <a:txBody>
                    <a:bodyPr/>
                    <a:lstStyle/>
                    <a:p>
                      <a:pPr algn="r" fontAlgn="b"/>
                      <a:r>
                        <a:rPr lang="en-US" sz="1100" b="0" i="0" u="none" strike="noStrike">
                          <a:solidFill>
                            <a:srgbClr val="000000"/>
                          </a:solidFill>
                          <a:effectLst/>
                          <a:latin typeface="Calibri"/>
                        </a:rPr>
                        <a:t>2</a:t>
                      </a:r>
                    </a:p>
                  </a:txBody>
                  <a:tcPr marL="9525" marR="9525" marT="9525" marB="0" anchor="b">
                    <a:lnL>
                      <a:noFill/>
                    </a:lnL>
                    <a:lnR>
                      <a:noFill/>
                    </a:lnR>
                    <a:lnT>
                      <a:noFill/>
                    </a:lnT>
                    <a:lnB>
                      <a:noFill/>
                    </a:lnB>
                  </a:tcPr>
                </a:tc>
                <a:tc>
                  <a:txBody>
                    <a:bodyPr/>
                    <a:lstStyle/>
                    <a:p>
                      <a:pPr algn="r" fontAlgn="b"/>
                      <a:r>
                        <a:rPr lang="en-US" sz="1100" b="0" i="0" u="none" strike="noStrike">
                          <a:solidFill>
                            <a:srgbClr val="000000"/>
                          </a:solidFill>
                          <a:effectLst/>
                          <a:latin typeface="Calibri"/>
                        </a:rPr>
                        <a:t>4</a:t>
                      </a:r>
                    </a:p>
                  </a:txBody>
                  <a:tcPr marL="9525" marR="9525" marT="9525" marB="0" anchor="b">
                    <a:lnL>
                      <a:noFill/>
                    </a:lnL>
                    <a:lnR>
                      <a:noFill/>
                    </a:lnR>
                    <a:lnT>
                      <a:noFill/>
                    </a:lnT>
                    <a:lnB>
                      <a:noFill/>
                    </a:lnB>
                  </a:tcPr>
                </a:tc>
                <a:tc>
                  <a:txBody>
                    <a:bodyPr/>
                    <a:lstStyle/>
                    <a:p>
                      <a:pPr algn="r" fontAlgn="b"/>
                      <a:r>
                        <a:rPr lang="en-US" sz="1100" b="0" i="0" u="none" strike="noStrike">
                          <a:solidFill>
                            <a:srgbClr val="000000"/>
                          </a:solidFill>
                          <a:effectLst/>
                          <a:latin typeface="Calibri"/>
                        </a:rPr>
                        <a:t>6</a:t>
                      </a:r>
                    </a:p>
                  </a:txBody>
                  <a:tcPr marL="9525" marR="9525" marT="9525" marB="0" anchor="b">
                    <a:lnL>
                      <a:noFill/>
                    </a:lnL>
                    <a:lnR>
                      <a:noFill/>
                    </a:lnR>
                    <a:lnT>
                      <a:noFill/>
                    </a:lnT>
                    <a:lnB>
                      <a:noFill/>
                    </a:lnB>
                  </a:tcPr>
                </a:tc>
                <a:tc>
                  <a:txBody>
                    <a:bodyPr/>
                    <a:lstStyle/>
                    <a:p>
                      <a:pPr algn="r" fontAlgn="b"/>
                      <a:r>
                        <a:rPr lang="en-US" sz="1100" b="0" i="0" u="none" strike="noStrike">
                          <a:solidFill>
                            <a:srgbClr val="000000"/>
                          </a:solidFill>
                          <a:effectLst/>
                          <a:latin typeface="Calibri"/>
                        </a:rPr>
                        <a:t>8</a:t>
                      </a:r>
                    </a:p>
                  </a:txBody>
                  <a:tcPr marL="9525" marR="9525" marT="9525" marB="0" anchor="b">
                    <a:lnL>
                      <a:noFill/>
                    </a:lnL>
                    <a:lnR>
                      <a:noFill/>
                    </a:lnR>
                    <a:lnT>
                      <a:noFill/>
                    </a:lnT>
                    <a:lnB>
                      <a:noFill/>
                    </a:lnB>
                  </a:tcPr>
                </a:tc>
                <a:tc>
                  <a:txBody>
                    <a:bodyPr/>
                    <a:lstStyle/>
                    <a:p>
                      <a:pPr algn="r" fontAlgn="b"/>
                      <a:r>
                        <a:rPr lang="en-US" sz="1100" b="0" i="0" u="none" strike="noStrike">
                          <a:solidFill>
                            <a:srgbClr val="000000"/>
                          </a:solidFill>
                          <a:effectLst/>
                          <a:latin typeface="Calibri"/>
                        </a:rPr>
                        <a:t>10</a:t>
                      </a:r>
                    </a:p>
                  </a:txBody>
                  <a:tcPr marL="9525" marR="9525" marT="9525" marB="0" anchor="b">
                    <a:lnL>
                      <a:noFill/>
                    </a:lnL>
                    <a:lnR>
                      <a:noFill/>
                    </a:lnR>
                    <a:lnT>
                      <a:noFill/>
                    </a:lnT>
                    <a:lnB>
                      <a:noFill/>
                    </a:lnB>
                    <a:solidFill>
                      <a:srgbClr val="92D050"/>
                    </a:solidFill>
                  </a:tcPr>
                </a:tc>
                <a:tc>
                  <a:txBody>
                    <a:bodyPr/>
                    <a:lstStyle/>
                    <a:p>
                      <a:pPr algn="r" fontAlgn="b"/>
                      <a:r>
                        <a:rPr lang="en-US" sz="1100" b="0" i="0" u="none" strike="noStrike">
                          <a:solidFill>
                            <a:srgbClr val="000000"/>
                          </a:solidFill>
                          <a:effectLst/>
                          <a:latin typeface="Calibri"/>
                        </a:rPr>
                        <a:t>12</a:t>
                      </a:r>
                    </a:p>
                  </a:txBody>
                  <a:tcPr marL="9525" marR="9525" marT="9525" marB="0" anchor="b">
                    <a:lnL>
                      <a:noFill/>
                    </a:lnL>
                    <a:lnR>
                      <a:noFill/>
                    </a:lnR>
                    <a:lnT>
                      <a:noFill/>
                    </a:lnT>
                    <a:lnB>
                      <a:noFill/>
                    </a:lnB>
                    <a:solidFill>
                      <a:srgbClr val="92D050"/>
                    </a:solidFill>
                  </a:tcPr>
                </a:tc>
                <a:tc>
                  <a:txBody>
                    <a:bodyPr/>
                    <a:lstStyle/>
                    <a:p>
                      <a:pPr algn="r" fontAlgn="b"/>
                      <a:r>
                        <a:rPr lang="en-US" sz="1100" b="0" i="0" u="none" strike="noStrike">
                          <a:solidFill>
                            <a:srgbClr val="000000"/>
                          </a:solidFill>
                          <a:effectLst/>
                          <a:latin typeface="Calibri"/>
                        </a:rPr>
                        <a:t>14</a:t>
                      </a:r>
                    </a:p>
                  </a:txBody>
                  <a:tcPr marL="9525" marR="9525" marT="9525" marB="0" anchor="b">
                    <a:lnL>
                      <a:noFill/>
                    </a:lnL>
                    <a:lnR>
                      <a:noFill/>
                    </a:lnR>
                    <a:lnT>
                      <a:noFill/>
                    </a:lnT>
                    <a:lnB>
                      <a:noFill/>
                    </a:lnB>
                    <a:solidFill>
                      <a:srgbClr val="92D050"/>
                    </a:solidFill>
                  </a:tcPr>
                </a:tc>
                <a:tc>
                  <a:txBody>
                    <a:bodyPr/>
                    <a:lstStyle/>
                    <a:p>
                      <a:pPr algn="r" fontAlgn="b"/>
                      <a:r>
                        <a:rPr lang="en-US" sz="1100" b="0" i="0" u="none" strike="noStrike">
                          <a:solidFill>
                            <a:srgbClr val="000000"/>
                          </a:solidFill>
                          <a:effectLst/>
                          <a:latin typeface="Calibri"/>
                        </a:rPr>
                        <a:t>16</a:t>
                      </a:r>
                    </a:p>
                  </a:txBody>
                  <a:tcPr marL="9525" marR="9525" marT="9525" marB="0" anchor="b">
                    <a:lnL>
                      <a:noFill/>
                    </a:lnL>
                    <a:lnR>
                      <a:noFill/>
                    </a:lnR>
                    <a:lnT>
                      <a:noFill/>
                    </a:lnT>
                    <a:lnB>
                      <a:noFill/>
                    </a:lnB>
                    <a:solidFill>
                      <a:srgbClr val="92D050"/>
                    </a:solidFill>
                  </a:tcPr>
                </a:tc>
                <a:tc>
                  <a:txBody>
                    <a:bodyPr/>
                    <a:lstStyle/>
                    <a:p>
                      <a:pPr algn="r" fontAlgn="b"/>
                      <a:r>
                        <a:rPr lang="en-US" sz="1100" b="0" i="0" u="none" strike="noStrike">
                          <a:solidFill>
                            <a:srgbClr val="000000"/>
                          </a:solidFill>
                          <a:effectLst/>
                          <a:latin typeface="Calibri"/>
                        </a:rPr>
                        <a:t>18</a:t>
                      </a:r>
                    </a:p>
                  </a:txBody>
                  <a:tcPr marL="9525" marR="9525" marT="9525" marB="0" anchor="b">
                    <a:lnL>
                      <a:noFill/>
                    </a:lnL>
                    <a:lnR>
                      <a:noFill/>
                    </a:lnR>
                    <a:lnT>
                      <a:noFill/>
                    </a:lnT>
                    <a:lnB>
                      <a:noFill/>
                    </a:lnB>
                    <a:solidFill>
                      <a:srgbClr val="FF0000"/>
                    </a:solidFill>
                  </a:tcPr>
                </a:tc>
                <a:tc>
                  <a:txBody>
                    <a:bodyPr/>
                    <a:lstStyle/>
                    <a:p>
                      <a:pPr algn="r" fontAlgn="b"/>
                      <a:r>
                        <a:rPr lang="en-US" sz="1100" b="0" i="0" u="none" strike="noStrike" dirty="0">
                          <a:solidFill>
                            <a:srgbClr val="000000"/>
                          </a:solidFill>
                          <a:effectLst/>
                          <a:latin typeface="Calibri"/>
                        </a:rPr>
                        <a:t>20</a:t>
                      </a:r>
                    </a:p>
                  </a:txBody>
                  <a:tcPr marL="9525" marR="9525" marT="9525" marB="0" anchor="b">
                    <a:lnL>
                      <a:noFill/>
                    </a:lnL>
                    <a:lnR>
                      <a:noFill/>
                    </a:lnR>
                    <a:lnT>
                      <a:noFill/>
                    </a:lnT>
                    <a:lnB>
                      <a:noFill/>
                    </a:lnB>
                    <a:solidFill>
                      <a:srgbClr val="FF0000"/>
                    </a:solidFill>
                  </a:tcPr>
                </a:tc>
                <a:extLst>
                  <a:ext uri="{0D108BD9-81ED-4DB2-BD59-A6C34878D82A}">
                    <a16:rowId xmlns:a16="http://schemas.microsoft.com/office/drawing/2014/main" val="10006"/>
                  </a:ext>
                </a:extLst>
              </a:tr>
            </a:tbl>
          </a:graphicData>
        </a:graphic>
      </p:graphicFrame>
      <p:sp>
        <p:nvSpPr>
          <p:cNvPr id="12" name="Up Arrow 11"/>
          <p:cNvSpPr/>
          <p:nvPr/>
        </p:nvSpPr>
        <p:spPr bwMode="auto">
          <a:xfrm rot="3486808">
            <a:off x="6269114" y="1078447"/>
            <a:ext cx="1037478" cy="5112343"/>
          </a:xfrm>
          <a:prstGeom prst="upArrow">
            <a:avLst/>
          </a:prstGeom>
          <a:gradFill>
            <a:gsLst>
              <a:gs pos="39000">
                <a:srgbClr val="FF0000"/>
              </a:gs>
              <a:gs pos="50000">
                <a:schemeClr val="accent1">
                  <a:tint val="44500"/>
                  <a:satMod val="160000"/>
                </a:schemeClr>
              </a:gs>
              <a:gs pos="100000">
                <a:schemeClr val="accent1">
                  <a:tint val="23500"/>
                  <a:satMod val="160000"/>
                </a:schemeClr>
              </a:gs>
            </a:gsLst>
            <a:lin ang="5400000" scaled="0"/>
          </a:gra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algn="ctr" eaLnBrk="0" fontAlgn="base" hangingPunct="0">
              <a:spcBef>
                <a:spcPct val="0"/>
              </a:spcBef>
              <a:spcAft>
                <a:spcPct val="0"/>
              </a:spcAft>
            </a:pPr>
            <a:endParaRPr lang="en-US" sz="2800">
              <a:latin typeface="Times New Roman" pitchFamily="18" charset="0"/>
            </a:endParaRPr>
          </a:p>
        </p:txBody>
      </p:sp>
      <p:sp>
        <p:nvSpPr>
          <p:cNvPr id="10" name="Date Placeholder 9">
            <a:extLst>
              <a:ext uri="{FF2B5EF4-FFF2-40B4-BE49-F238E27FC236}">
                <a16:creationId xmlns:a16="http://schemas.microsoft.com/office/drawing/2014/main" id="{4B949086-6ED6-461E-A233-ACD4DEDC4FD3}"/>
              </a:ext>
            </a:extLst>
          </p:cNvPr>
          <p:cNvSpPr>
            <a:spLocks noGrp="1"/>
          </p:cNvSpPr>
          <p:nvPr>
            <p:ph type="dt" sz="half" idx="10"/>
          </p:nvPr>
        </p:nvSpPr>
        <p:spPr/>
        <p:txBody>
          <a:bodyPr/>
          <a:lstStyle/>
          <a:p>
            <a:r>
              <a:rPr lang="en-US"/>
              <a:t>Dr. Richard Scudder Copyright 2018</a:t>
            </a:r>
            <a:endParaRPr lang="en-US" dirty="0"/>
          </a:p>
        </p:txBody>
      </p:sp>
      <p:sp>
        <p:nvSpPr>
          <p:cNvPr id="13" name="Slide Number Placeholder 12">
            <a:extLst>
              <a:ext uri="{FF2B5EF4-FFF2-40B4-BE49-F238E27FC236}">
                <a16:creationId xmlns:a16="http://schemas.microsoft.com/office/drawing/2014/main" id="{C2A2B3F0-6849-4C21-BCE3-97558DAC3513}"/>
              </a:ext>
            </a:extLst>
          </p:cNvPr>
          <p:cNvSpPr>
            <a:spLocks noGrp="1"/>
          </p:cNvSpPr>
          <p:nvPr>
            <p:ph type="sldNum" sz="quarter" idx="12"/>
          </p:nvPr>
        </p:nvSpPr>
        <p:spPr/>
        <p:txBody>
          <a:bodyPr/>
          <a:lstStyle/>
          <a:p>
            <a:fld id="{71B7BAC7-FE87-40F6-AA24-4F4685D1B022}" type="slidenum">
              <a:rPr lang="en-US" smtClean="0"/>
              <a:t>22</a:t>
            </a:fld>
            <a:endParaRPr lang="en-US"/>
          </a:p>
        </p:txBody>
      </p:sp>
    </p:spTree>
    <p:extLst>
      <p:ext uri="{BB962C8B-B14F-4D97-AF65-F5344CB8AC3E}">
        <p14:creationId xmlns:p14="http://schemas.microsoft.com/office/powerpoint/2010/main" val="2404278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par>
                          <p:cTn id="7" fill="hold">
                            <p:stCondLst>
                              <p:cond delay="0"/>
                            </p:stCondLst>
                            <p:childTnLst>
                              <p:par>
                                <p:cTn id="8" presetID="2" presetClass="entr" presetSubtype="8" fill="hold" grpId="0" nodeType="afterEffect">
                                  <p:stCondLst>
                                    <p:cond delay="0"/>
                                  </p:stCondLst>
                                  <p:childTnLst>
                                    <p:set>
                                      <p:cBhvr>
                                        <p:cTn id="9" dur="1" fill="hold">
                                          <p:stCondLst>
                                            <p:cond delay="0"/>
                                          </p:stCondLst>
                                        </p:cTn>
                                        <p:tgtEl>
                                          <p:spTgt spid="5"/>
                                        </p:tgtEl>
                                        <p:attrNameLst>
                                          <p:attrName>style.visibility</p:attrName>
                                        </p:attrNameLst>
                                      </p:cBhvr>
                                      <p:to>
                                        <p:strVal val="visible"/>
                                      </p:to>
                                    </p:set>
                                    <p:anim calcmode="lin" valueType="num">
                                      <p:cBhvr additive="base">
                                        <p:cTn id="10" dur="500" fill="hold"/>
                                        <p:tgtEl>
                                          <p:spTgt spid="5"/>
                                        </p:tgtEl>
                                        <p:attrNameLst>
                                          <p:attrName>ppt_x</p:attrName>
                                        </p:attrNameLst>
                                      </p:cBhvr>
                                      <p:tavLst>
                                        <p:tav tm="0">
                                          <p:val>
                                            <p:strVal val="0-#ppt_w/2"/>
                                          </p:val>
                                        </p:tav>
                                        <p:tav tm="100000">
                                          <p:val>
                                            <p:strVal val="#ppt_x"/>
                                          </p:val>
                                        </p:tav>
                                      </p:tavLst>
                                    </p:anim>
                                    <p:anim calcmode="lin" valueType="num">
                                      <p:cBhvr additive="base">
                                        <p:cTn id="11" dur="500" fill="hold"/>
                                        <p:tgtEl>
                                          <p:spTgt spid="5"/>
                                        </p:tgtEl>
                                        <p:attrNameLst>
                                          <p:attrName>ppt_y</p:attrName>
                                        </p:attrNameLst>
                                      </p:cBhvr>
                                      <p:tavLst>
                                        <p:tav tm="0">
                                          <p:val>
                                            <p:strVal val="#ppt_y"/>
                                          </p:val>
                                        </p:tav>
                                        <p:tav tm="100000">
                                          <p:val>
                                            <p:strVal val="#ppt_y"/>
                                          </p:val>
                                        </p:tav>
                                      </p:tavLst>
                                    </p:anim>
                                  </p:childTnLst>
                                </p:cTn>
                              </p:par>
                            </p:childTnLst>
                          </p:cTn>
                        </p:par>
                        <p:par>
                          <p:cTn id="12" fill="hold">
                            <p:stCondLst>
                              <p:cond delay="500"/>
                            </p:stCondLst>
                            <p:childTnLst>
                              <p:par>
                                <p:cTn id="13" presetID="53" presetClass="entr" presetSubtype="16"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p:cTn id="15" dur="500" fill="hold"/>
                                        <p:tgtEl>
                                          <p:spTgt spid="6"/>
                                        </p:tgtEl>
                                        <p:attrNameLst>
                                          <p:attrName>ppt_w</p:attrName>
                                        </p:attrNameLst>
                                      </p:cBhvr>
                                      <p:tavLst>
                                        <p:tav tm="0">
                                          <p:val>
                                            <p:fltVal val="0"/>
                                          </p:val>
                                        </p:tav>
                                        <p:tav tm="100000">
                                          <p:val>
                                            <p:strVal val="#ppt_w"/>
                                          </p:val>
                                        </p:tav>
                                      </p:tavLst>
                                    </p:anim>
                                    <p:anim calcmode="lin" valueType="num">
                                      <p:cBhvr>
                                        <p:cTn id="16" dur="500" fill="hold"/>
                                        <p:tgtEl>
                                          <p:spTgt spid="6"/>
                                        </p:tgtEl>
                                        <p:attrNameLst>
                                          <p:attrName>ppt_h</p:attrName>
                                        </p:attrNameLst>
                                      </p:cBhvr>
                                      <p:tavLst>
                                        <p:tav tm="0">
                                          <p:val>
                                            <p:fltVal val="0"/>
                                          </p:val>
                                        </p:tav>
                                        <p:tav tm="100000">
                                          <p:val>
                                            <p:strVal val="#ppt_h"/>
                                          </p:val>
                                        </p:tav>
                                      </p:tavLst>
                                    </p:anim>
                                    <p:animEffect transition="in" filter="fade">
                                      <p:cBhvr>
                                        <p:cTn id="17" dur="500"/>
                                        <p:tgtEl>
                                          <p:spTgt spid="6"/>
                                        </p:tgtEl>
                                      </p:cBhvr>
                                    </p:animEffect>
                                  </p:childTnLst>
                                </p:cTn>
                              </p:par>
                            </p:childTnLst>
                          </p:cTn>
                        </p:par>
                        <p:par>
                          <p:cTn id="18" fill="hold">
                            <p:stCondLst>
                              <p:cond delay="1000"/>
                            </p:stCondLst>
                            <p:childTnLst>
                              <p:par>
                                <p:cTn id="19" presetID="10" presetClass="entr" presetSubtype="0" fill="hold" grpId="0" nodeType="after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fade">
                                      <p:cBhvr>
                                        <p:cTn id="21" dur="500"/>
                                        <p:tgtEl>
                                          <p:spTgt spid="7"/>
                                        </p:tgtEl>
                                      </p:cBhvr>
                                    </p:animEffect>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grpId="0" nodeType="clickEffect">
                                  <p:stCondLst>
                                    <p:cond delay="0"/>
                                  </p:stCondLst>
                                  <p:childTnLst>
                                    <p:set>
                                      <p:cBhvr>
                                        <p:cTn id="25" dur="1" fill="hold">
                                          <p:stCondLst>
                                            <p:cond delay="0"/>
                                          </p:stCondLst>
                                        </p:cTn>
                                        <p:tgtEl>
                                          <p:spTgt spid="9"/>
                                        </p:tgtEl>
                                        <p:attrNameLst>
                                          <p:attrName>style.visibility</p:attrName>
                                        </p:attrNameLst>
                                      </p:cBhvr>
                                      <p:to>
                                        <p:strVal val="visible"/>
                                      </p:to>
                                    </p:set>
                                    <p:anim calcmode="lin" valueType="num">
                                      <p:cBhvr additive="base">
                                        <p:cTn id="26" dur="500" fill="hold"/>
                                        <p:tgtEl>
                                          <p:spTgt spid="9"/>
                                        </p:tgtEl>
                                        <p:attrNameLst>
                                          <p:attrName>ppt_x</p:attrName>
                                        </p:attrNameLst>
                                      </p:cBhvr>
                                      <p:tavLst>
                                        <p:tav tm="0">
                                          <p:val>
                                            <p:strVal val="#ppt_x"/>
                                          </p:val>
                                        </p:tav>
                                        <p:tav tm="100000">
                                          <p:val>
                                            <p:strVal val="#ppt_x"/>
                                          </p:val>
                                        </p:tav>
                                      </p:tavLst>
                                    </p:anim>
                                    <p:anim calcmode="lin" valueType="num">
                                      <p:cBhvr additive="base">
                                        <p:cTn id="27"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 presetClass="entr" presetSubtype="4" fill="hold" grpId="0" nodeType="clickEffect">
                                  <p:stCondLst>
                                    <p:cond delay="0"/>
                                  </p:stCondLst>
                                  <p:childTnLst>
                                    <p:set>
                                      <p:cBhvr>
                                        <p:cTn id="31" dur="1" fill="hold">
                                          <p:stCondLst>
                                            <p:cond delay="0"/>
                                          </p:stCondLst>
                                        </p:cTn>
                                        <p:tgtEl>
                                          <p:spTgt spid="8"/>
                                        </p:tgtEl>
                                        <p:attrNameLst>
                                          <p:attrName>style.visibility</p:attrName>
                                        </p:attrNameLst>
                                      </p:cBhvr>
                                      <p:to>
                                        <p:strVal val="visible"/>
                                      </p:to>
                                    </p:set>
                                    <p:anim calcmode="lin" valueType="num">
                                      <p:cBhvr additive="base">
                                        <p:cTn id="32" dur="500" fill="hold"/>
                                        <p:tgtEl>
                                          <p:spTgt spid="8"/>
                                        </p:tgtEl>
                                        <p:attrNameLst>
                                          <p:attrName>ppt_x</p:attrName>
                                        </p:attrNameLst>
                                      </p:cBhvr>
                                      <p:tavLst>
                                        <p:tav tm="0">
                                          <p:val>
                                            <p:strVal val="#ppt_x"/>
                                          </p:val>
                                        </p:tav>
                                        <p:tav tm="100000">
                                          <p:val>
                                            <p:strVal val="#ppt_x"/>
                                          </p:val>
                                        </p:tav>
                                      </p:tavLst>
                                    </p:anim>
                                    <p:anim calcmode="lin" valueType="num">
                                      <p:cBhvr additive="base">
                                        <p:cTn id="33"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26" presetClass="entr" presetSubtype="0" fill="hold" grpId="0" nodeType="clickEffect">
                                  <p:stCondLst>
                                    <p:cond delay="0"/>
                                  </p:stCondLst>
                                  <p:childTnLst>
                                    <p:set>
                                      <p:cBhvr>
                                        <p:cTn id="37" dur="1" fill="hold">
                                          <p:stCondLst>
                                            <p:cond delay="0"/>
                                          </p:stCondLst>
                                        </p:cTn>
                                        <p:tgtEl>
                                          <p:spTgt spid="12"/>
                                        </p:tgtEl>
                                        <p:attrNameLst>
                                          <p:attrName>style.visibility</p:attrName>
                                        </p:attrNameLst>
                                      </p:cBhvr>
                                      <p:to>
                                        <p:strVal val="visible"/>
                                      </p:to>
                                    </p:set>
                                    <p:animEffect transition="in" filter="wipe(down)">
                                      <p:cBhvr>
                                        <p:cTn id="38" dur="870">
                                          <p:stCondLst>
                                            <p:cond delay="0"/>
                                          </p:stCondLst>
                                        </p:cTn>
                                        <p:tgtEl>
                                          <p:spTgt spid="12"/>
                                        </p:tgtEl>
                                      </p:cBhvr>
                                    </p:animEffect>
                                    <p:anim calcmode="lin" valueType="num">
                                      <p:cBhvr>
                                        <p:cTn id="39" dur="2733" tmFilter="0,0; 0.14,0.36; 0.43,0.73; 0.71,0.91; 1.0,1.0">
                                          <p:stCondLst>
                                            <p:cond delay="0"/>
                                          </p:stCondLst>
                                        </p:cTn>
                                        <p:tgtEl>
                                          <p:spTgt spid="12"/>
                                        </p:tgtEl>
                                        <p:attrNameLst>
                                          <p:attrName>ppt_x</p:attrName>
                                        </p:attrNameLst>
                                      </p:cBhvr>
                                      <p:tavLst>
                                        <p:tav tm="0">
                                          <p:val>
                                            <p:strVal val="#ppt_x-0.25"/>
                                          </p:val>
                                        </p:tav>
                                        <p:tav tm="100000">
                                          <p:val>
                                            <p:strVal val="#ppt_x"/>
                                          </p:val>
                                        </p:tav>
                                      </p:tavLst>
                                    </p:anim>
                                    <p:anim calcmode="lin" valueType="num">
                                      <p:cBhvr>
                                        <p:cTn id="40" dur="996" tmFilter="0.0,0.0; 0.25,0.07; 0.50,0.2; 0.75,0.467; 1.0,1.0">
                                          <p:stCondLst>
                                            <p:cond delay="0"/>
                                          </p:stCondLst>
                                        </p:cTn>
                                        <p:tgtEl>
                                          <p:spTgt spid="12"/>
                                        </p:tgtEl>
                                        <p:attrNameLst>
                                          <p:attrName>ppt_y</p:attrName>
                                        </p:attrNameLst>
                                      </p:cBhvr>
                                      <p:tavLst>
                                        <p:tav tm="0" fmla="#ppt_y-sin(pi*$)/3">
                                          <p:val>
                                            <p:fltVal val="0.5"/>
                                          </p:val>
                                        </p:tav>
                                        <p:tav tm="100000">
                                          <p:val>
                                            <p:fltVal val="1"/>
                                          </p:val>
                                        </p:tav>
                                      </p:tavLst>
                                    </p:anim>
                                    <p:anim calcmode="lin" valueType="num">
                                      <p:cBhvr>
                                        <p:cTn id="41" dur="996" tmFilter="0, 0; 0.125,0.2665; 0.25,0.4; 0.375,0.465; 0.5,0.5;  0.625,0.535; 0.75,0.6; 0.875,0.7335; 1,1">
                                          <p:stCondLst>
                                            <p:cond delay="996"/>
                                          </p:stCondLst>
                                        </p:cTn>
                                        <p:tgtEl>
                                          <p:spTgt spid="12"/>
                                        </p:tgtEl>
                                        <p:attrNameLst>
                                          <p:attrName>ppt_y</p:attrName>
                                        </p:attrNameLst>
                                      </p:cBhvr>
                                      <p:tavLst>
                                        <p:tav tm="0" fmla="#ppt_y-sin(pi*$)/9">
                                          <p:val>
                                            <p:fltVal val="0"/>
                                          </p:val>
                                        </p:tav>
                                        <p:tav tm="100000">
                                          <p:val>
                                            <p:fltVal val="1"/>
                                          </p:val>
                                        </p:tav>
                                      </p:tavLst>
                                    </p:anim>
                                    <p:anim calcmode="lin" valueType="num">
                                      <p:cBhvr>
                                        <p:cTn id="42" dur="498" tmFilter="0, 0; 0.125,0.2665; 0.25,0.4; 0.375,0.465; 0.5,0.5;  0.625,0.535; 0.75,0.6; 0.875,0.7335; 1,1">
                                          <p:stCondLst>
                                            <p:cond delay="1986"/>
                                          </p:stCondLst>
                                        </p:cTn>
                                        <p:tgtEl>
                                          <p:spTgt spid="12"/>
                                        </p:tgtEl>
                                        <p:attrNameLst>
                                          <p:attrName>ppt_y</p:attrName>
                                        </p:attrNameLst>
                                      </p:cBhvr>
                                      <p:tavLst>
                                        <p:tav tm="0" fmla="#ppt_y-sin(pi*$)/27">
                                          <p:val>
                                            <p:fltVal val="0"/>
                                          </p:val>
                                        </p:tav>
                                        <p:tav tm="100000">
                                          <p:val>
                                            <p:fltVal val="1"/>
                                          </p:val>
                                        </p:tav>
                                      </p:tavLst>
                                    </p:anim>
                                    <p:anim calcmode="lin" valueType="num">
                                      <p:cBhvr>
                                        <p:cTn id="43" dur="246" tmFilter="0, 0; 0.125,0.2665; 0.25,0.4; 0.375,0.465; 0.5,0.5;  0.625,0.535; 0.75,0.6; 0.875,0.7335; 1,1">
                                          <p:stCondLst>
                                            <p:cond delay="2484"/>
                                          </p:stCondLst>
                                        </p:cTn>
                                        <p:tgtEl>
                                          <p:spTgt spid="12"/>
                                        </p:tgtEl>
                                        <p:attrNameLst>
                                          <p:attrName>ppt_y</p:attrName>
                                        </p:attrNameLst>
                                      </p:cBhvr>
                                      <p:tavLst>
                                        <p:tav tm="0" fmla="#ppt_y-sin(pi*$)/81">
                                          <p:val>
                                            <p:fltVal val="0"/>
                                          </p:val>
                                        </p:tav>
                                        <p:tav tm="100000">
                                          <p:val>
                                            <p:fltVal val="1"/>
                                          </p:val>
                                        </p:tav>
                                      </p:tavLst>
                                    </p:anim>
                                    <p:animScale>
                                      <p:cBhvr>
                                        <p:cTn id="44" dur="39">
                                          <p:stCondLst>
                                            <p:cond delay="975"/>
                                          </p:stCondLst>
                                        </p:cTn>
                                        <p:tgtEl>
                                          <p:spTgt spid="12"/>
                                        </p:tgtEl>
                                      </p:cBhvr>
                                      <p:to x="100000" y="60000"/>
                                    </p:animScale>
                                    <p:animScale>
                                      <p:cBhvr>
                                        <p:cTn id="45" dur="249" decel="50000">
                                          <p:stCondLst>
                                            <p:cond delay="1014"/>
                                          </p:stCondLst>
                                        </p:cTn>
                                        <p:tgtEl>
                                          <p:spTgt spid="12"/>
                                        </p:tgtEl>
                                      </p:cBhvr>
                                      <p:to x="100000" y="100000"/>
                                    </p:animScale>
                                    <p:animScale>
                                      <p:cBhvr>
                                        <p:cTn id="46" dur="39">
                                          <p:stCondLst>
                                            <p:cond delay="1968"/>
                                          </p:stCondLst>
                                        </p:cTn>
                                        <p:tgtEl>
                                          <p:spTgt spid="12"/>
                                        </p:tgtEl>
                                      </p:cBhvr>
                                      <p:to x="100000" y="80000"/>
                                    </p:animScale>
                                    <p:animScale>
                                      <p:cBhvr>
                                        <p:cTn id="47" dur="249" decel="50000">
                                          <p:stCondLst>
                                            <p:cond delay="2007"/>
                                          </p:stCondLst>
                                        </p:cTn>
                                        <p:tgtEl>
                                          <p:spTgt spid="12"/>
                                        </p:tgtEl>
                                      </p:cBhvr>
                                      <p:to x="100000" y="100000"/>
                                    </p:animScale>
                                    <p:animScale>
                                      <p:cBhvr>
                                        <p:cTn id="48" dur="39">
                                          <p:stCondLst>
                                            <p:cond delay="2463"/>
                                          </p:stCondLst>
                                        </p:cTn>
                                        <p:tgtEl>
                                          <p:spTgt spid="12"/>
                                        </p:tgtEl>
                                      </p:cBhvr>
                                      <p:to x="100000" y="90000"/>
                                    </p:animScale>
                                    <p:animScale>
                                      <p:cBhvr>
                                        <p:cTn id="49" dur="249" decel="50000">
                                          <p:stCondLst>
                                            <p:cond delay="2502"/>
                                          </p:stCondLst>
                                        </p:cTn>
                                        <p:tgtEl>
                                          <p:spTgt spid="12"/>
                                        </p:tgtEl>
                                      </p:cBhvr>
                                      <p:to x="100000" y="100000"/>
                                    </p:animScale>
                                    <p:animScale>
                                      <p:cBhvr>
                                        <p:cTn id="50" dur="39">
                                          <p:stCondLst>
                                            <p:cond delay="2712"/>
                                          </p:stCondLst>
                                        </p:cTn>
                                        <p:tgtEl>
                                          <p:spTgt spid="12"/>
                                        </p:tgtEl>
                                      </p:cBhvr>
                                      <p:to x="100000" y="95000"/>
                                    </p:animScale>
                                    <p:animScale>
                                      <p:cBhvr>
                                        <p:cTn id="51" dur="249" decel="50000">
                                          <p:stCondLst>
                                            <p:cond delay="2751"/>
                                          </p:stCondLst>
                                        </p:cTn>
                                        <p:tgtEl>
                                          <p:spTgt spid="12"/>
                                        </p:tgtEl>
                                      </p:cBhvr>
                                      <p:to x="100000" y="100000"/>
                                    </p:animScale>
                                  </p:childTnLst>
                                  <p:subTnLst>
                                    <p:set>
                                      <p:cBhvr override="childStyle">
                                        <p:cTn dur="1" fill="hold" display="0" masterRel="nextClick" afterEffect="1"/>
                                        <p:tgtEl>
                                          <p:spTgt spid="12"/>
                                        </p:tgtEl>
                                        <p:attrNameLst>
                                          <p:attrName>style.visibility</p:attrName>
                                        </p:attrNameLst>
                                      </p:cBhvr>
                                      <p:to>
                                        <p:strVal val="hidden"/>
                                      </p:to>
                                    </p:set>
                                  </p:subTnLst>
                                </p:cTn>
                              </p:par>
                            </p:childTnLst>
                          </p:cTn>
                        </p:par>
                      </p:childTnLst>
                    </p:cTn>
                  </p:par>
                  <p:par>
                    <p:cTn id="52" fill="hold">
                      <p:stCondLst>
                        <p:cond delay="indefinite"/>
                      </p:stCondLst>
                      <p:childTnLst>
                        <p:par>
                          <p:cTn id="53" fill="hold">
                            <p:stCondLst>
                              <p:cond delay="0"/>
                            </p:stCondLst>
                            <p:childTnLst>
                              <p:par>
                                <p:cTn id="54" presetID="53" presetClass="entr" presetSubtype="16" fill="hold" nodeType="clickEffect">
                                  <p:stCondLst>
                                    <p:cond delay="0"/>
                                  </p:stCondLst>
                                  <p:childTnLst>
                                    <p:set>
                                      <p:cBhvr>
                                        <p:cTn id="55" dur="1" fill="hold">
                                          <p:stCondLst>
                                            <p:cond delay="0"/>
                                          </p:stCondLst>
                                        </p:cTn>
                                        <p:tgtEl>
                                          <p:spTgt spid="11"/>
                                        </p:tgtEl>
                                        <p:attrNameLst>
                                          <p:attrName>style.visibility</p:attrName>
                                        </p:attrNameLst>
                                      </p:cBhvr>
                                      <p:to>
                                        <p:strVal val="visible"/>
                                      </p:to>
                                    </p:set>
                                    <p:anim calcmode="lin" valueType="num">
                                      <p:cBhvr>
                                        <p:cTn id="56" dur="500" fill="hold"/>
                                        <p:tgtEl>
                                          <p:spTgt spid="11"/>
                                        </p:tgtEl>
                                        <p:attrNameLst>
                                          <p:attrName>ppt_w</p:attrName>
                                        </p:attrNameLst>
                                      </p:cBhvr>
                                      <p:tavLst>
                                        <p:tav tm="0">
                                          <p:val>
                                            <p:fltVal val="0"/>
                                          </p:val>
                                        </p:tav>
                                        <p:tav tm="100000">
                                          <p:val>
                                            <p:strVal val="#ppt_w"/>
                                          </p:val>
                                        </p:tav>
                                      </p:tavLst>
                                    </p:anim>
                                    <p:anim calcmode="lin" valueType="num">
                                      <p:cBhvr>
                                        <p:cTn id="57" dur="500" fill="hold"/>
                                        <p:tgtEl>
                                          <p:spTgt spid="11"/>
                                        </p:tgtEl>
                                        <p:attrNameLst>
                                          <p:attrName>ppt_h</p:attrName>
                                        </p:attrNameLst>
                                      </p:cBhvr>
                                      <p:tavLst>
                                        <p:tav tm="0">
                                          <p:val>
                                            <p:fltVal val="0"/>
                                          </p:val>
                                        </p:tav>
                                        <p:tav tm="100000">
                                          <p:val>
                                            <p:strVal val="#ppt_h"/>
                                          </p:val>
                                        </p:tav>
                                      </p:tavLst>
                                    </p:anim>
                                    <p:animEffect transition="in" filter="fade">
                                      <p:cBhvr>
                                        <p:cTn id="58"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p:bldP spid="7" grpId="0"/>
      <p:bldP spid="8" grpId="0"/>
      <p:bldP spid="9" grpId="0"/>
      <p:bldP spid="12"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0" y="76200"/>
            <a:ext cx="5486400" cy="1143000"/>
          </a:xfrm>
        </p:spPr>
        <p:txBody>
          <a:bodyPr wrap="square" anchor="ctr" lIns="36576" rIns="36576" tIns="18288" bIns="18288">
            <a:normAutofit/>
          </a:bodyPr>
          <a:lstStyle/>
          <a:p>
            <a:r>
              <a:rPr lang="en-US" dirty="0"/>
              <a:t>Register with Qualitative Assessment</a:t>
            </a:r>
          </a:p>
        </p:txBody>
      </p:sp>
      <p:graphicFrame>
        <p:nvGraphicFramePr>
          <p:cNvPr id="4" name="Content Placeholder 4"/>
          <p:cNvGraphicFramePr>
            <a:graphicFrameLocks/>
          </p:cNvGraphicFramePr>
          <p:nvPr>
            <p:extLst/>
          </p:nvPr>
        </p:nvGraphicFramePr>
        <p:xfrm>
          <a:off x="2209800" y="1295400"/>
          <a:ext cx="7772400" cy="5760720"/>
        </p:xfrm>
        <a:graphic>
          <a:graphicData uri="http://schemas.openxmlformats.org/drawingml/2006/table">
            <a:tbl>
              <a:tblPr firstRow="1" bandRow="1">
                <a:tableStyleId>{5C22544A-7EE6-4342-B048-85BDC9FD1C3A}</a:tableStyleId>
              </a:tblPr>
              <a:tblGrid>
                <a:gridCol w="1295400">
                  <a:extLst>
                    <a:ext uri="{9D8B030D-6E8A-4147-A177-3AD203B41FA5}">
                      <a16:colId xmlns:a16="http://schemas.microsoft.com/office/drawing/2014/main" val="20000"/>
                    </a:ext>
                  </a:extLst>
                </a:gridCol>
                <a:gridCol w="1435100">
                  <a:extLst>
                    <a:ext uri="{9D8B030D-6E8A-4147-A177-3AD203B41FA5}">
                      <a16:colId xmlns:a16="http://schemas.microsoft.com/office/drawing/2014/main" val="20001"/>
                    </a:ext>
                  </a:extLst>
                </a:gridCol>
                <a:gridCol w="1524000">
                  <a:extLst>
                    <a:ext uri="{9D8B030D-6E8A-4147-A177-3AD203B41FA5}">
                      <a16:colId xmlns:a16="http://schemas.microsoft.com/office/drawing/2014/main" val="20002"/>
                    </a:ext>
                  </a:extLst>
                </a:gridCol>
                <a:gridCol w="927100">
                  <a:extLst>
                    <a:ext uri="{9D8B030D-6E8A-4147-A177-3AD203B41FA5}">
                      <a16:colId xmlns:a16="http://schemas.microsoft.com/office/drawing/2014/main" val="20003"/>
                    </a:ext>
                  </a:extLst>
                </a:gridCol>
                <a:gridCol w="1600200">
                  <a:extLst>
                    <a:ext uri="{9D8B030D-6E8A-4147-A177-3AD203B41FA5}">
                      <a16:colId xmlns:a16="http://schemas.microsoft.com/office/drawing/2014/main" val="20004"/>
                    </a:ext>
                  </a:extLst>
                </a:gridCol>
                <a:gridCol w="990600">
                  <a:extLst>
                    <a:ext uri="{9D8B030D-6E8A-4147-A177-3AD203B41FA5}">
                      <a16:colId xmlns:a16="http://schemas.microsoft.com/office/drawing/2014/main" val="20005"/>
                    </a:ext>
                  </a:extLst>
                </a:gridCol>
              </a:tblGrid>
              <a:tr h="370840">
                <a:tc>
                  <a:txBody>
                    <a:bodyPr/>
                    <a:lstStyle/>
                    <a:p>
                      <a:r>
                        <a:rPr lang="en-US" dirty="0"/>
                        <a:t>Risk</a:t>
                      </a:r>
                    </a:p>
                  </a:txBody>
                  <a:tcPr/>
                </a:tc>
                <a:tc>
                  <a:txBody>
                    <a:bodyPr/>
                    <a:lstStyle/>
                    <a:p>
                      <a:r>
                        <a:rPr lang="en-US" dirty="0"/>
                        <a:t>Assumptions</a:t>
                      </a:r>
                    </a:p>
                  </a:txBody>
                  <a:tcPr/>
                </a:tc>
                <a:tc>
                  <a:txBody>
                    <a:bodyPr/>
                    <a:lstStyle/>
                    <a:p>
                      <a:r>
                        <a:rPr lang="en-US" dirty="0"/>
                        <a:t>Understanding of</a:t>
                      </a:r>
                      <a:r>
                        <a:rPr lang="en-US" baseline="0" dirty="0"/>
                        <a:t> Risk</a:t>
                      </a:r>
                      <a:endParaRPr lang="en-US" dirty="0"/>
                    </a:p>
                  </a:txBody>
                  <a:tcPr/>
                </a:tc>
                <a:tc>
                  <a:txBody>
                    <a:bodyPr/>
                    <a:lstStyle/>
                    <a:p>
                      <a:r>
                        <a:rPr lang="en-US" baseline="0" dirty="0"/>
                        <a:t>Data</a:t>
                      </a:r>
                      <a:endParaRPr lang="en-US" dirty="0"/>
                    </a:p>
                  </a:txBody>
                  <a:tcPr/>
                </a:tc>
                <a:tc>
                  <a:txBody>
                    <a:bodyPr/>
                    <a:lstStyle/>
                    <a:p>
                      <a:r>
                        <a:rPr lang="en-US" dirty="0"/>
                        <a:t>Reliability of Information</a:t>
                      </a:r>
                    </a:p>
                  </a:txBody>
                  <a:tcPr/>
                </a:tc>
                <a:tc>
                  <a:txBody>
                    <a:bodyPr/>
                    <a:lstStyle/>
                    <a:p>
                      <a:r>
                        <a:rPr lang="en-US" dirty="0"/>
                        <a:t>Score</a:t>
                      </a:r>
                    </a:p>
                  </a:txBody>
                  <a:tcPr/>
                </a:tc>
                <a:extLst>
                  <a:ext uri="{0D108BD9-81ED-4DB2-BD59-A6C34878D82A}">
                    <a16:rowId xmlns:a16="http://schemas.microsoft.com/office/drawing/2014/main" val="10000"/>
                  </a:ext>
                </a:extLst>
              </a:tr>
              <a:tr h="370840">
                <a:tc>
                  <a:txBody>
                    <a:bodyPr/>
                    <a:lstStyle/>
                    <a:p>
                      <a:r>
                        <a:rPr lang="en-US" dirty="0"/>
                        <a:t>Sales</a:t>
                      </a:r>
                      <a:r>
                        <a:rPr lang="en-US" baseline="0" dirty="0"/>
                        <a:t> process not understood</a:t>
                      </a:r>
                      <a:endParaRPr lang="en-US" dirty="0"/>
                    </a:p>
                  </a:txBody>
                  <a:tcPr/>
                </a:tc>
                <a:tc>
                  <a:txBody>
                    <a:bodyPr/>
                    <a:lstStyle/>
                    <a:p>
                      <a:r>
                        <a:rPr lang="en-US" dirty="0"/>
                        <a:t>Vendor</a:t>
                      </a:r>
                      <a:r>
                        <a:rPr lang="en-US" baseline="0" dirty="0"/>
                        <a:t> will need to assist</a:t>
                      </a:r>
                      <a:endParaRPr lang="en-US" dirty="0"/>
                    </a:p>
                  </a:txBody>
                  <a:tcPr/>
                </a:tc>
                <a:tc>
                  <a:txBody>
                    <a:bodyPr/>
                    <a:lstStyle/>
                    <a:p>
                      <a:r>
                        <a:rPr lang="en-US" dirty="0"/>
                        <a:t>RFP</a:t>
                      </a:r>
                      <a:r>
                        <a:rPr lang="en-US" baseline="0" dirty="0"/>
                        <a:t> Risk</a:t>
                      </a:r>
                      <a:endParaRPr lang="en-US" dirty="0"/>
                    </a:p>
                  </a:txBody>
                  <a:tcPr/>
                </a:tc>
                <a:tc>
                  <a:txBody>
                    <a:bodyPr/>
                    <a:lstStyle/>
                    <a:p>
                      <a:r>
                        <a:rPr lang="en-US" dirty="0"/>
                        <a:t>No Data</a:t>
                      </a:r>
                    </a:p>
                  </a:txBody>
                  <a:tcPr/>
                </a:tc>
                <a:tc>
                  <a:txBody>
                    <a:bodyPr/>
                    <a:lstStyle/>
                    <a:p>
                      <a:r>
                        <a:rPr lang="en-US" dirty="0"/>
                        <a:t>Very weak</a:t>
                      </a:r>
                    </a:p>
                  </a:txBody>
                  <a:tcPr/>
                </a:tc>
                <a:tc>
                  <a:txBody>
                    <a:bodyPr/>
                    <a:lstStyle/>
                    <a:p>
                      <a:r>
                        <a:rPr lang="en-US" dirty="0"/>
                        <a:t>72</a:t>
                      </a:r>
                    </a:p>
                  </a:txBody>
                  <a:tcPr/>
                </a:tc>
                <a:extLst>
                  <a:ext uri="{0D108BD9-81ED-4DB2-BD59-A6C34878D82A}">
                    <a16:rowId xmlns:a16="http://schemas.microsoft.com/office/drawing/2014/main" val="10001"/>
                  </a:ext>
                </a:extLst>
              </a:tr>
              <a:tr h="370840">
                <a:tc>
                  <a:txBody>
                    <a:bodyPr/>
                    <a:lstStyle/>
                    <a:p>
                      <a:r>
                        <a:rPr lang="en-US" dirty="0"/>
                        <a:t>Sales</a:t>
                      </a:r>
                      <a:r>
                        <a:rPr lang="en-US" baseline="0" dirty="0"/>
                        <a:t> Process </a:t>
                      </a:r>
                    </a:p>
                    <a:p>
                      <a:r>
                        <a:rPr lang="en-US" baseline="0" dirty="0"/>
                        <a:t>Needs redesign</a:t>
                      </a:r>
                      <a:endParaRPr lang="en-US" dirty="0"/>
                    </a:p>
                  </a:txBody>
                  <a:tcPr/>
                </a:tc>
                <a:tc>
                  <a:txBody>
                    <a:bodyPr/>
                    <a:lstStyle/>
                    <a:p>
                      <a:r>
                        <a:rPr lang="en-US" dirty="0"/>
                        <a:t>Vendor</a:t>
                      </a:r>
                      <a:r>
                        <a:rPr lang="en-US" baseline="0" dirty="0"/>
                        <a:t> must work with sales</a:t>
                      </a:r>
                      <a:endParaRPr lang="en-US" dirty="0"/>
                    </a:p>
                  </a:txBody>
                  <a:tcPr/>
                </a:tc>
                <a:tc>
                  <a:txBody>
                    <a:bodyPr/>
                    <a:lstStyle/>
                    <a:p>
                      <a:r>
                        <a:rPr lang="en-US" dirty="0"/>
                        <a:t>Skill Mismatch</a:t>
                      </a:r>
                    </a:p>
                  </a:txBody>
                  <a:tcPr/>
                </a:tc>
                <a:tc>
                  <a:txBody>
                    <a:bodyPr/>
                    <a:lstStyle/>
                    <a:p>
                      <a:r>
                        <a:rPr lang="en-US" dirty="0"/>
                        <a:t>Poor data</a:t>
                      </a:r>
                    </a:p>
                  </a:txBody>
                  <a:tcPr/>
                </a:tc>
                <a:tc>
                  <a:txBody>
                    <a:bodyPr/>
                    <a:lstStyle/>
                    <a:p>
                      <a:r>
                        <a:rPr lang="en-US" dirty="0"/>
                        <a:t>weak</a:t>
                      </a:r>
                    </a:p>
                  </a:txBody>
                  <a:tcPr/>
                </a:tc>
                <a:tc>
                  <a:txBody>
                    <a:bodyPr/>
                    <a:lstStyle/>
                    <a:p>
                      <a:r>
                        <a:rPr lang="en-US" dirty="0"/>
                        <a:t>32</a:t>
                      </a:r>
                    </a:p>
                  </a:txBody>
                  <a:tcPr/>
                </a:tc>
                <a:extLst>
                  <a:ext uri="{0D108BD9-81ED-4DB2-BD59-A6C34878D82A}">
                    <a16:rowId xmlns:a16="http://schemas.microsoft.com/office/drawing/2014/main" val="10002"/>
                  </a:ext>
                </a:extLst>
              </a:tr>
              <a:tr h="370840">
                <a:tc>
                  <a:txBody>
                    <a:bodyPr/>
                    <a:lstStyle/>
                    <a:p>
                      <a:r>
                        <a:rPr lang="en-US" dirty="0"/>
                        <a:t>Customer</a:t>
                      </a:r>
                      <a:r>
                        <a:rPr lang="en-US" baseline="0" dirty="0"/>
                        <a:t> Process broken</a:t>
                      </a:r>
                      <a:endParaRPr lang="en-US" dirty="0"/>
                    </a:p>
                  </a:txBody>
                  <a:tcPr/>
                </a:tc>
                <a:tc>
                  <a:txBody>
                    <a:bodyPr/>
                    <a:lstStyle/>
                    <a:p>
                      <a:r>
                        <a:rPr lang="en-US" dirty="0"/>
                        <a:t>Process broken, skills weak</a:t>
                      </a:r>
                    </a:p>
                  </a:txBody>
                  <a:tcPr/>
                </a:tc>
                <a:tc>
                  <a:txBody>
                    <a:bodyPr/>
                    <a:lstStyle/>
                    <a:p>
                      <a:r>
                        <a:rPr lang="en-US" dirty="0"/>
                        <a:t>Don’t understand</a:t>
                      </a:r>
                      <a:r>
                        <a:rPr lang="en-US" baseline="0" dirty="0"/>
                        <a:t> process well</a:t>
                      </a:r>
                      <a:endParaRPr lang="en-US" dirty="0"/>
                    </a:p>
                  </a:txBody>
                  <a:tcPr/>
                </a:tc>
                <a:tc>
                  <a:txBody>
                    <a:bodyPr/>
                    <a:lstStyle/>
                    <a:p>
                      <a:r>
                        <a:rPr lang="en-US" dirty="0"/>
                        <a:t>Poor data</a:t>
                      </a:r>
                    </a:p>
                  </a:txBody>
                  <a:tcPr/>
                </a:tc>
                <a:tc>
                  <a:txBody>
                    <a:bodyPr/>
                    <a:lstStyle/>
                    <a:p>
                      <a:r>
                        <a:rPr lang="en-US" dirty="0"/>
                        <a:t>Weak</a:t>
                      </a:r>
                    </a:p>
                    <a:p>
                      <a:endParaRPr lang="en-US" dirty="0"/>
                    </a:p>
                  </a:txBody>
                  <a:tcPr/>
                </a:tc>
                <a:tc>
                  <a:txBody>
                    <a:bodyPr/>
                    <a:lstStyle/>
                    <a:p>
                      <a:r>
                        <a:rPr lang="en-US" dirty="0"/>
                        <a:t>60</a:t>
                      </a:r>
                    </a:p>
                  </a:txBody>
                  <a:tcPr/>
                </a:tc>
                <a:extLst>
                  <a:ext uri="{0D108BD9-81ED-4DB2-BD59-A6C34878D82A}">
                    <a16:rowId xmlns:a16="http://schemas.microsoft.com/office/drawing/2014/main" val="10003"/>
                  </a:ext>
                </a:extLst>
              </a:tr>
              <a:tr h="370840">
                <a:tc>
                  <a:txBody>
                    <a:bodyPr/>
                    <a:lstStyle/>
                    <a:p>
                      <a:r>
                        <a:rPr lang="en-US" dirty="0"/>
                        <a:t>Team</a:t>
                      </a:r>
                      <a:r>
                        <a:rPr lang="en-US" baseline="0" dirty="0"/>
                        <a:t> Cohesion</a:t>
                      </a:r>
                      <a:endParaRPr lang="en-US" dirty="0"/>
                    </a:p>
                  </a:txBody>
                  <a:tcPr/>
                </a:tc>
                <a:tc>
                  <a:txBody>
                    <a:bodyPr/>
                    <a:lstStyle/>
                    <a:p>
                      <a:r>
                        <a:rPr lang="en-US" dirty="0"/>
                        <a:t>Team has</a:t>
                      </a:r>
                      <a:r>
                        <a:rPr lang="en-US" baseline="0" dirty="0"/>
                        <a:t> not worked together</a:t>
                      </a:r>
                      <a:endParaRPr lang="en-US" dirty="0"/>
                    </a:p>
                  </a:txBody>
                  <a:tcPr/>
                </a:tc>
                <a:tc>
                  <a:txBody>
                    <a:bodyPr/>
                    <a:lstStyle/>
                    <a:p>
                      <a:r>
                        <a:rPr lang="en-US" dirty="0"/>
                        <a:t>Need info on team</a:t>
                      </a:r>
                    </a:p>
                  </a:txBody>
                  <a:tcPr/>
                </a:tc>
                <a:tc>
                  <a:txBody>
                    <a:bodyPr/>
                    <a:lstStyle/>
                    <a:p>
                      <a:r>
                        <a:rPr lang="en-US" dirty="0"/>
                        <a:t>Poor Data</a:t>
                      </a:r>
                    </a:p>
                  </a:txBody>
                  <a:tcPr/>
                </a:tc>
                <a:tc>
                  <a:txBody>
                    <a:bodyPr/>
                    <a:lstStyle/>
                    <a:p>
                      <a:r>
                        <a:rPr lang="en-US" dirty="0"/>
                        <a:t>OK</a:t>
                      </a:r>
                    </a:p>
                  </a:txBody>
                  <a:tcPr/>
                </a:tc>
                <a:tc>
                  <a:txBody>
                    <a:bodyPr/>
                    <a:lstStyle/>
                    <a:p>
                      <a:r>
                        <a:rPr lang="en-US" dirty="0"/>
                        <a:t>25</a:t>
                      </a:r>
                    </a:p>
                  </a:txBody>
                  <a:tcPr/>
                </a:tc>
                <a:extLst>
                  <a:ext uri="{0D108BD9-81ED-4DB2-BD59-A6C34878D82A}">
                    <a16:rowId xmlns:a16="http://schemas.microsoft.com/office/drawing/2014/main" val="10004"/>
                  </a:ext>
                </a:extLst>
              </a:tr>
              <a:tr h="370840">
                <a:tc>
                  <a:txBody>
                    <a:bodyPr/>
                    <a:lstStyle/>
                    <a:p>
                      <a:r>
                        <a:rPr lang="en-US" dirty="0"/>
                        <a:t>Component B will arrive late</a:t>
                      </a:r>
                    </a:p>
                  </a:txBody>
                  <a:tcPr/>
                </a:tc>
                <a:tc>
                  <a:txBody>
                    <a:bodyPr/>
                    <a:lstStyle/>
                    <a:p>
                      <a:r>
                        <a:rPr lang="en-US" dirty="0"/>
                        <a:t>Vendor</a:t>
                      </a:r>
                      <a:r>
                        <a:rPr lang="en-US" baseline="0" dirty="0"/>
                        <a:t> frequently late</a:t>
                      </a:r>
                    </a:p>
                    <a:p>
                      <a:endParaRPr lang="en-US" dirty="0"/>
                    </a:p>
                  </a:txBody>
                  <a:tcPr/>
                </a:tc>
                <a:tc>
                  <a:txBody>
                    <a:bodyPr/>
                    <a:lstStyle/>
                    <a:p>
                      <a:r>
                        <a:rPr lang="en-US" dirty="0"/>
                        <a:t>New</a:t>
                      </a:r>
                      <a:r>
                        <a:rPr lang="en-US" baseline="0" dirty="0"/>
                        <a:t> vendors available but untested</a:t>
                      </a:r>
                      <a:endParaRPr lang="en-US" dirty="0"/>
                    </a:p>
                  </a:txBody>
                  <a:tcPr/>
                </a:tc>
                <a:tc>
                  <a:txBody>
                    <a:bodyPr/>
                    <a:lstStyle/>
                    <a:p>
                      <a:r>
                        <a:rPr lang="en-US" dirty="0"/>
                        <a:t>Poor data</a:t>
                      </a:r>
                    </a:p>
                  </a:txBody>
                  <a:tcPr/>
                </a:tc>
                <a:tc>
                  <a:txBody>
                    <a:bodyPr/>
                    <a:lstStyle/>
                    <a:p>
                      <a:r>
                        <a:rPr lang="en-US" dirty="0"/>
                        <a:t>Good</a:t>
                      </a:r>
                    </a:p>
                  </a:txBody>
                  <a:tcPr/>
                </a:tc>
                <a:tc>
                  <a:txBody>
                    <a:bodyPr/>
                    <a:lstStyle/>
                    <a:p>
                      <a:r>
                        <a:rPr lang="en-US" dirty="0"/>
                        <a:t>42</a:t>
                      </a:r>
                    </a:p>
                  </a:txBody>
                  <a:tcPr/>
                </a:tc>
                <a:extLst>
                  <a:ext uri="{0D108BD9-81ED-4DB2-BD59-A6C34878D82A}">
                    <a16:rowId xmlns:a16="http://schemas.microsoft.com/office/drawing/2014/main" val="10005"/>
                  </a:ext>
                </a:extLst>
              </a:tr>
            </a:tbl>
          </a:graphicData>
        </a:graphic>
      </p:graphicFrame>
      <p:sp>
        <p:nvSpPr>
          <p:cNvPr id="5" name="Date Placeholder 4">
            <a:extLst>
              <a:ext uri="{FF2B5EF4-FFF2-40B4-BE49-F238E27FC236}">
                <a16:creationId xmlns:a16="http://schemas.microsoft.com/office/drawing/2014/main" id="{E727AA28-4F15-45E3-8B71-20B4F48B054D}"/>
              </a:ext>
            </a:extLst>
          </p:cNvPr>
          <p:cNvSpPr>
            <a:spLocks noGrp="1"/>
          </p:cNvSpPr>
          <p:nvPr>
            <p:ph type="dt" sz="half" idx="10"/>
          </p:nvPr>
        </p:nvSpPr>
        <p:spPr/>
        <p:txBody>
          <a:bodyPr/>
          <a:lstStyle/>
          <a:p>
            <a:r>
              <a:rPr lang="en-US"/>
              <a:t>Dr. Richard Scudder Copyright 2018</a:t>
            </a:r>
            <a:endParaRPr lang="en-US" dirty="0"/>
          </a:p>
        </p:txBody>
      </p:sp>
      <p:sp>
        <p:nvSpPr>
          <p:cNvPr id="6" name="Slide Number Placeholder 5">
            <a:extLst>
              <a:ext uri="{FF2B5EF4-FFF2-40B4-BE49-F238E27FC236}">
                <a16:creationId xmlns:a16="http://schemas.microsoft.com/office/drawing/2014/main" id="{DE7229D4-4ED2-4CCC-8649-3EB62C7F9191}"/>
              </a:ext>
            </a:extLst>
          </p:cNvPr>
          <p:cNvSpPr>
            <a:spLocks noGrp="1"/>
          </p:cNvSpPr>
          <p:nvPr>
            <p:ph type="sldNum" sz="quarter" idx="12"/>
          </p:nvPr>
        </p:nvSpPr>
        <p:spPr/>
        <p:txBody>
          <a:bodyPr/>
          <a:lstStyle/>
          <a:p>
            <a:fld id="{71B7BAC7-FE87-40F6-AA24-4F4685D1B022}" type="slidenum">
              <a:rPr lang="en-US" smtClean="0"/>
              <a:t>23</a:t>
            </a:fld>
            <a:endParaRPr lang="en-US"/>
          </a:p>
        </p:txBody>
      </p:sp>
    </p:spTree>
    <p:extLst>
      <p:ext uri="{BB962C8B-B14F-4D97-AF65-F5344CB8AC3E}">
        <p14:creationId xmlns:p14="http://schemas.microsoft.com/office/powerpoint/2010/main" val="27839358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wrap="square" anchor="ctr" lIns="36576" rIns="36576" tIns="18288" bIns="18288">
            <a:normAutofit/>
          </a:bodyPr>
          <a:lstStyle/>
          <a:p>
            <a:r>
              <a:rPr lang="en-US" dirty="0"/>
              <a:t>Example</a:t>
            </a:r>
          </a:p>
        </p:txBody>
      </p:sp>
      <p:sp>
        <p:nvSpPr>
          <p:cNvPr id="3" name="Content Placeholder 2"/>
          <p:cNvSpPr>
            <a:spLocks noGrp="1"/>
          </p:cNvSpPr>
          <p:nvPr>
            <p:ph idx="1"/>
          </p:nvPr>
        </p:nvSpPr>
        <p:spPr/>
        <p:txBody>
          <a:bodyPr/>
          <a:lstStyle/>
          <a:p>
            <a:r>
              <a:rPr lang="en-US" dirty="0"/>
              <a:t>New hybrid laptops must be purchased from a Taiwanese company to get the best prices, and the purchase will take place over two years.  Those prices are in Taiwan Dollars not Pesos.  The currency conversion has fluctuated by as much as 10% in the past few months.  Is this a risk?  Probability and Impact?  How would you manage the risk?</a:t>
            </a:r>
          </a:p>
        </p:txBody>
      </p:sp>
      <p:sp>
        <p:nvSpPr>
          <p:cNvPr id="5" name="Date Placeholder 4">
            <a:extLst>
              <a:ext uri="{FF2B5EF4-FFF2-40B4-BE49-F238E27FC236}">
                <a16:creationId xmlns:a16="http://schemas.microsoft.com/office/drawing/2014/main" id="{1DC051C1-CECF-4766-8C54-946972760C0A}"/>
              </a:ext>
            </a:extLst>
          </p:cNvPr>
          <p:cNvSpPr>
            <a:spLocks noGrp="1"/>
          </p:cNvSpPr>
          <p:nvPr>
            <p:ph type="dt" sz="half" idx="10"/>
          </p:nvPr>
        </p:nvSpPr>
        <p:spPr/>
        <p:txBody>
          <a:bodyPr/>
          <a:lstStyle/>
          <a:p>
            <a:r>
              <a:rPr lang="en-US"/>
              <a:t>Dr. Richard Scudder Copyright 2018</a:t>
            </a:r>
            <a:endParaRPr lang="en-US" dirty="0"/>
          </a:p>
        </p:txBody>
      </p:sp>
      <p:sp>
        <p:nvSpPr>
          <p:cNvPr id="6" name="Slide Number Placeholder 5">
            <a:extLst>
              <a:ext uri="{FF2B5EF4-FFF2-40B4-BE49-F238E27FC236}">
                <a16:creationId xmlns:a16="http://schemas.microsoft.com/office/drawing/2014/main" id="{A5AA9FC7-1F12-4960-9AE6-1FE34C7AA8F9}"/>
              </a:ext>
            </a:extLst>
          </p:cNvPr>
          <p:cNvSpPr>
            <a:spLocks noGrp="1"/>
          </p:cNvSpPr>
          <p:nvPr>
            <p:ph type="sldNum" sz="quarter" idx="12"/>
          </p:nvPr>
        </p:nvSpPr>
        <p:spPr/>
        <p:txBody>
          <a:bodyPr/>
          <a:lstStyle/>
          <a:p>
            <a:fld id="{71B7BAC7-FE87-40F6-AA24-4F4685D1B022}" type="slidenum">
              <a:rPr lang="en-US" smtClean="0"/>
              <a:t>24</a:t>
            </a:fld>
            <a:endParaRPr lang="en-US" dirty="0"/>
          </a:p>
        </p:txBody>
      </p:sp>
    </p:spTree>
    <p:extLst>
      <p:ext uri="{BB962C8B-B14F-4D97-AF65-F5344CB8AC3E}">
        <p14:creationId xmlns:p14="http://schemas.microsoft.com/office/powerpoint/2010/main" val="31200406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wrap="square" anchor="ctr" lIns="36576" rIns="36576" tIns="18288" bIns="18288">
            <a:normAutofit/>
          </a:bodyPr>
          <a:lstStyle/>
          <a:p>
            <a:r>
              <a:rPr lang="en-US" sz="4000" dirty="0"/>
              <a:t>More Complete Register</a:t>
            </a:r>
          </a:p>
        </p:txBody>
      </p:sp>
      <p:graphicFrame>
        <p:nvGraphicFramePr>
          <p:cNvPr id="5" name="Content Placeholder 4"/>
          <p:cNvGraphicFramePr>
            <a:graphicFrameLocks/>
          </p:cNvGraphicFramePr>
          <p:nvPr>
            <p:extLst/>
          </p:nvPr>
        </p:nvGraphicFramePr>
        <p:xfrm>
          <a:off x="1506747" y="1600200"/>
          <a:ext cx="9161254" cy="4226802"/>
        </p:xfrm>
        <a:graphic>
          <a:graphicData uri="http://schemas.openxmlformats.org/drawingml/2006/table">
            <a:tbl>
              <a:tblPr firstRow="1" bandRow="1">
                <a:tableStyleId>{5C22544A-7EE6-4342-B048-85BDC9FD1C3A}</a:tableStyleId>
              </a:tblPr>
              <a:tblGrid>
                <a:gridCol w="1312653">
                  <a:extLst>
                    <a:ext uri="{9D8B030D-6E8A-4147-A177-3AD203B41FA5}">
                      <a16:colId xmlns:a16="http://schemas.microsoft.com/office/drawing/2014/main" val="20000"/>
                    </a:ext>
                  </a:extLst>
                </a:gridCol>
                <a:gridCol w="1447800">
                  <a:extLst>
                    <a:ext uri="{9D8B030D-6E8A-4147-A177-3AD203B41FA5}">
                      <a16:colId xmlns:a16="http://schemas.microsoft.com/office/drawing/2014/main" val="20001"/>
                    </a:ext>
                  </a:extLst>
                </a:gridCol>
                <a:gridCol w="1676400">
                  <a:extLst>
                    <a:ext uri="{9D8B030D-6E8A-4147-A177-3AD203B41FA5}">
                      <a16:colId xmlns:a16="http://schemas.microsoft.com/office/drawing/2014/main" val="20002"/>
                    </a:ext>
                  </a:extLst>
                </a:gridCol>
                <a:gridCol w="762000">
                  <a:extLst>
                    <a:ext uri="{9D8B030D-6E8A-4147-A177-3AD203B41FA5}">
                      <a16:colId xmlns:a16="http://schemas.microsoft.com/office/drawing/2014/main" val="20003"/>
                    </a:ext>
                  </a:extLst>
                </a:gridCol>
                <a:gridCol w="1447800">
                  <a:extLst>
                    <a:ext uri="{9D8B030D-6E8A-4147-A177-3AD203B41FA5}">
                      <a16:colId xmlns:a16="http://schemas.microsoft.com/office/drawing/2014/main" val="20004"/>
                    </a:ext>
                  </a:extLst>
                </a:gridCol>
                <a:gridCol w="762000">
                  <a:extLst>
                    <a:ext uri="{9D8B030D-6E8A-4147-A177-3AD203B41FA5}">
                      <a16:colId xmlns:a16="http://schemas.microsoft.com/office/drawing/2014/main" val="20005"/>
                    </a:ext>
                  </a:extLst>
                </a:gridCol>
                <a:gridCol w="1752601">
                  <a:extLst>
                    <a:ext uri="{9D8B030D-6E8A-4147-A177-3AD203B41FA5}">
                      <a16:colId xmlns:a16="http://schemas.microsoft.com/office/drawing/2014/main" val="20006"/>
                    </a:ext>
                  </a:extLst>
                </a:gridCol>
              </a:tblGrid>
              <a:tr h="648547">
                <a:tc>
                  <a:txBody>
                    <a:bodyPr/>
                    <a:lstStyle/>
                    <a:p>
                      <a:r>
                        <a:rPr lang="en-US" dirty="0"/>
                        <a:t>Risk</a:t>
                      </a:r>
                    </a:p>
                  </a:txBody>
                  <a:tcPr/>
                </a:tc>
                <a:tc>
                  <a:txBody>
                    <a:bodyPr/>
                    <a:lstStyle/>
                    <a:p>
                      <a:r>
                        <a:rPr lang="en-US" dirty="0"/>
                        <a:t>Assumptions</a:t>
                      </a:r>
                    </a:p>
                  </a:txBody>
                  <a:tcPr/>
                </a:tc>
                <a:tc>
                  <a:txBody>
                    <a:bodyPr/>
                    <a:lstStyle/>
                    <a:p>
                      <a:r>
                        <a:rPr lang="en-US" dirty="0"/>
                        <a:t>Understanding of</a:t>
                      </a:r>
                      <a:r>
                        <a:rPr lang="en-US" baseline="0" dirty="0"/>
                        <a:t> Risk</a:t>
                      </a:r>
                      <a:endParaRPr lang="en-US" dirty="0"/>
                    </a:p>
                  </a:txBody>
                  <a:tcPr/>
                </a:tc>
                <a:tc>
                  <a:txBody>
                    <a:bodyPr/>
                    <a:lstStyle/>
                    <a:p>
                      <a:r>
                        <a:rPr lang="en-US" baseline="0" dirty="0"/>
                        <a:t>Data</a:t>
                      </a:r>
                      <a:endParaRPr lang="en-US" dirty="0"/>
                    </a:p>
                  </a:txBody>
                  <a:tcPr/>
                </a:tc>
                <a:tc>
                  <a:txBody>
                    <a:bodyPr/>
                    <a:lstStyle/>
                    <a:p>
                      <a:r>
                        <a:rPr lang="en-US" dirty="0"/>
                        <a:t>Reliability of Information</a:t>
                      </a:r>
                    </a:p>
                  </a:txBody>
                  <a:tcPr/>
                </a:tc>
                <a:tc>
                  <a:txBody>
                    <a:bodyPr/>
                    <a:lstStyle/>
                    <a:p>
                      <a:r>
                        <a:rPr lang="en-US" dirty="0"/>
                        <a:t>Score</a:t>
                      </a:r>
                    </a:p>
                  </a:txBody>
                  <a:tcPr/>
                </a:tc>
                <a:tc>
                  <a:txBody>
                    <a:bodyPr/>
                    <a:lstStyle/>
                    <a:p>
                      <a:r>
                        <a:rPr lang="en-US" dirty="0"/>
                        <a:t>Mitigation</a:t>
                      </a:r>
                    </a:p>
                  </a:txBody>
                  <a:tcPr/>
                </a:tc>
                <a:extLst>
                  <a:ext uri="{0D108BD9-81ED-4DB2-BD59-A6C34878D82A}">
                    <a16:rowId xmlns:a16="http://schemas.microsoft.com/office/drawing/2014/main" val="10000"/>
                  </a:ext>
                </a:extLst>
              </a:tr>
              <a:tr h="926495">
                <a:tc>
                  <a:txBody>
                    <a:bodyPr/>
                    <a:lstStyle/>
                    <a:p>
                      <a:r>
                        <a:rPr lang="en-US" dirty="0"/>
                        <a:t>Sales</a:t>
                      </a:r>
                      <a:r>
                        <a:rPr lang="en-US" baseline="0" dirty="0"/>
                        <a:t> process not understood</a:t>
                      </a:r>
                      <a:endParaRPr lang="en-US" dirty="0"/>
                    </a:p>
                  </a:txBody>
                  <a:tcPr/>
                </a:tc>
                <a:tc>
                  <a:txBody>
                    <a:bodyPr/>
                    <a:lstStyle/>
                    <a:p>
                      <a:r>
                        <a:rPr lang="en-US" dirty="0"/>
                        <a:t>Vendor</a:t>
                      </a:r>
                      <a:r>
                        <a:rPr lang="en-US" baseline="0" dirty="0"/>
                        <a:t> will need to assist</a:t>
                      </a:r>
                      <a:endParaRPr lang="en-US" dirty="0"/>
                    </a:p>
                  </a:txBody>
                  <a:tcPr/>
                </a:tc>
                <a:tc>
                  <a:txBody>
                    <a:bodyPr/>
                    <a:lstStyle/>
                    <a:p>
                      <a:r>
                        <a:rPr lang="en-US" dirty="0"/>
                        <a:t>RFP</a:t>
                      </a:r>
                      <a:r>
                        <a:rPr lang="en-US" baseline="0" dirty="0"/>
                        <a:t> Risk</a:t>
                      </a:r>
                      <a:endParaRPr lang="en-US" dirty="0"/>
                    </a:p>
                  </a:txBody>
                  <a:tcPr/>
                </a:tc>
                <a:tc>
                  <a:txBody>
                    <a:bodyPr/>
                    <a:lstStyle/>
                    <a:p>
                      <a:r>
                        <a:rPr lang="en-US" dirty="0"/>
                        <a:t>No Data</a:t>
                      </a:r>
                    </a:p>
                  </a:txBody>
                  <a:tcPr/>
                </a:tc>
                <a:tc>
                  <a:txBody>
                    <a:bodyPr/>
                    <a:lstStyle/>
                    <a:p>
                      <a:r>
                        <a:rPr lang="en-US" dirty="0"/>
                        <a:t>Very weak</a:t>
                      </a:r>
                    </a:p>
                  </a:txBody>
                  <a:tcPr/>
                </a:tc>
                <a:tc>
                  <a:txBody>
                    <a:bodyPr/>
                    <a:lstStyle/>
                    <a:p>
                      <a:r>
                        <a:rPr lang="en-US" dirty="0"/>
                        <a:t>72</a:t>
                      </a:r>
                    </a:p>
                  </a:txBody>
                  <a:tcPr/>
                </a:tc>
                <a:tc>
                  <a:txBody>
                    <a:bodyPr/>
                    <a:lstStyle/>
                    <a:p>
                      <a:r>
                        <a:rPr lang="en-US" dirty="0"/>
                        <a:t>Improve data. Provide training prior to roll</a:t>
                      </a:r>
                      <a:r>
                        <a:rPr lang="en-US" baseline="0" dirty="0"/>
                        <a:t> out</a:t>
                      </a:r>
                      <a:endParaRPr lang="en-US" dirty="0"/>
                    </a:p>
                  </a:txBody>
                  <a:tcPr/>
                </a:tc>
                <a:extLst>
                  <a:ext uri="{0D108BD9-81ED-4DB2-BD59-A6C34878D82A}">
                    <a16:rowId xmlns:a16="http://schemas.microsoft.com/office/drawing/2014/main" val="10001"/>
                  </a:ext>
                </a:extLst>
              </a:tr>
              <a:tr h="602222">
                <a:tc>
                  <a:txBody>
                    <a:bodyPr/>
                    <a:lstStyle/>
                    <a:p>
                      <a:r>
                        <a:rPr lang="en-US" dirty="0"/>
                        <a:t>Sales</a:t>
                      </a:r>
                      <a:r>
                        <a:rPr lang="en-US" baseline="0" dirty="0"/>
                        <a:t> Process </a:t>
                      </a:r>
                    </a:p>
                    <a:p>
                      <a:r>
                        <a:rPr lang="en-US" baseline="0" dirty="0"/>
                        <a:t>Needs redesign</a:t>
                      </a:r>
                      <a:endParaRPr lang="en-US" dirty="0"/>
                    </a:p>
                  </a:txBody>
                  <a:tcPr/>
                </a:tc>
                <a:tc>
                  <a:txBody>
                    <a:bodyPr/>
                    <a:lstStyle/>
                    <a:p>
                      <a:r>
                        <a:rPr lang="en-US" dirty="0"/>
                        <a:t>Vendor</a:t>
                      </a:r>
                      <a:r>
                        <a:rPr lang="en-US" baseline="0" dirty="0"/>
                        <a:t> must work with sales</a:t>
                      </a:r>
                      <a:endParaRPr lang="en-US" dirty="0"/>
                    </a:p>
                  </a:txBody>
                  <a:tcPr/>
                </a:tc>
                <a:tc>
                  <a:txBody>
                    <a:bodyPr/>
                    <a:lstStyle/>
                    <a:p>
                      <a:r>
                        <a:rPr lang="en-US" dirty="0"/>
                        <a:t>Skill Mismatch</a:t>
                      </a:r>
                    </a:p>
                  </a:txBody>
                  <a:tcPr/>
                </a:tc>
                <a:tc>
                  <a:txBody>
                    <a:bodyPr/>
                    <a:lstStyle/>
                    <a:p>
                      <a:r>
                        <a:rPr lang="en-US" dirty="0"/>
                        <a:t>Poor data</a:t>
                      </a:r>
                    </a:p>
                  </a:txBody>
                  <a:tcPr/>
                </a:tc>
                <a:tc>
                  <a:txBody>
                    <a:bodyPr/>
                    <a:lstStyle/>
                    <a:p>
                      <a:r>
                        <a:rPr lang="en-US" dirty="0"/>
                        <a:t>weak</a:t>
                      </a:r>
                    </a:p>
                  </a:txBody>
                  <a:tcPr/>
                </a:tc>
                <a:tc>
                  <a:txBody>
                    <a:bodyPr/>
                    <a:lstStyle/>
                    <a:p>
                      <a:r>
                        <a:rPr lang="en-US" dirty="0"/>
                        <a:t>32</a:t>
                      </a:r>
                    </a:p>
                  </a:txBody>
                  <a:tcPr/>
                </a:tc>
                <a:tc>
                  <a:txBody>
                    <a:bodyPr/>
                    <a:lstStyle/>
                    <a:p>
                      <a:r>
                        <a:rPr lang="en-US" dirty="0"/>
                        <a:t>Train sales people in new processes based on new design</a:t>
                      </a:r>
                    </a:p>
                  </a:txBody>
                  <a:tcPr/>
                </a:tc>
                <a:extLst>
                  <a:ext uri="{0D108BD9-81ED-4DB2-BD59-A6C34878D82A}">
                    <a16:rowId xmlns:a16="http://schemas.microsoft.com/office/drawing/2014/main" val="10002"/>
                  </a:ext>
                </a:extLst>
              </a:tr>
              <a:tr h="602222">
                <a:tc>
                  <a:txBody>
                    <a:bodyPr/>
                    <a:lstStyle/>
                    <a:p>
                      <a:r>
                        <a:rPr lang="en-US" dirty="0"/>
                        <a:t>Currency</a:t>
                      </a:r>
                      <a:r>
                        <a:rPr lang="en-US" baseline="0" dirty="0"/>
                        <a:t> conversion for new Hybrid purchases</a:t>
                      </a:r>
                      <a:endParaRPr lang="en-US" dirty="0"/>
                    </a:p>
                  </a:txBody>
                  <a:tcPr/>
                </a:tc>
                <a:tc>
                  <a:txBody>
                    <a:bodyPr/>
                    <a:lstStyle/>
                    <a:p>
                      <a:r>
                        <a:rPr lang="en-US" dirty="0"/>
                        <a:t>Currency conversion fluctuates significantly over time</a:t>
                      </a:r>
                    </a:p>
                  </a:txBody>
                  <a:tcPr/>
                </a:tc>
                <a:tc>
                  <a:txBody>
                    <a:bodyPr/>
                    <a:lstStyle/>
                    <a:p>
                      <a:r>
                        <a:rPr lang="en-US" dirty="0"/>
                        <a:t>Previous</a:t>
                      </a:r>
                      <a:r>
                        <a:rPr lang="en-US" baseline="0" dirty="0"/>
                        <a:t> 10 months showed 10% variation, more in past</a:t>
                      </a:r>
                      <a:endParaRPr lang="en-US" dirty="0"/>
                    </a:p>
                  </a:txBody>
                  <a:tcPr/>
                </a:tc>
                <a:tc>
                  <a:txBody>
                    <a:bodyPr/>
                    <a:lstStyle/>
                    <a:p>
                      <a:r>
                        <a:rPr lang="en-US" dirty="0"/>
                        <a:t>Good Data</a:t>
                      </a:r>
                    </a:p>
                  </a:txBody>
                  <a:tcPr/>
                </a:tc>
                <a:tc>
                  <a:txBody>
                    <a:bodyPr/>
                    <a:lstStyle/>
                    <a:p>
                      <a:r>
                        <a:rPr lang="en-US" dirty="0"/>
                        <a:t>Excellent</a:t>
                      </a:r>
                    </a:p>
                  </a:txBody>
                  <a:tcPr/>
                </a:tc>
                <a:tc>
                  <a:txBody>
                    <a:bodyPr/>
                    <a:lstStyle/>
                    <a:p>
                      <a:r>
                        <a:rPr lang="en-US" dirty="0"/>
                        <a:t>48</a:t>
                      </a:r>
                    </a:p>
                  </a:txBody>
                  <a:tcPr/>
                </a:tc>
                <a:tc>
                  <a:txBody>
                    <a:bodyPr/>
                    <a:lstStyle/>
                    <a:p>
                      <a:r>
                        <a:rPr lang="en-US" dirty="0"/>
                        <a:t>Hedge</a:t>
                      </a:r>
                      <a:r>
                        <a:rPr lang="en-US" baseline="0" dirty="0"/>
                        <a:t> risk financially</a:t>
                      </a:r>
                      <a:endParaRPr lang="en-US" dirty="0"/>
                    </a:p>
                  </a:txBody>
                  <a:tcPr/>
                </a:tc>
                <a:extLst>
                  <a:ext uri="{0D108BD9-81ED-4DB2-BD59-A6C34878D82A}">
                    <a16:rowId xmlns:a16="http://schemas.microsoft.com/office/drawing/2014/main" val="10003"/>
                  </a:ext>
                </a:extLst>
              </a:tr>
            </a:tbl>
          </a:graphicData>
        </a:graphic>
      </p:graphicFrame>
      <p:sp>
        <p:nvSpPr>
          <p:cNvPr id="3" name="Date Placeholder 2">
            <a:extLst>
              <a:ext uri="{FF2B5EF4-FFF2-40B4-BE49-F238E27FC236}">
                <a16:creationId xmlns:a16="http://schemas.microsoft.com/office/drawing/2014/main" id="{186186E0-3393-41E3-AE74-2291F9CE3C87}"/>
              </a:ext>
            </a:extLst>
          </p:cNvPr>
          <p:cNvSpPr>
            <a:spLocks noGrp="1"/>
          </p:cNvSpPr>
          <p:nvPr>
            <p:ph type="dt" sz="half" idx="10"/>
          </p:nvPr>
        </p:nvSpPr>
        <p:spPr/>
        <p:txBody>
          <a:bodyPr/>
          <a:lstStyle/>
          <a:p>
            <a:r>
              <a:rPr lang="en-US"/>
              <a:t>Dr. Richard Scudder Copyright 2018</a:t>
            </a:r>
            <a:endParaRPr lang="en-US" dirty="0"/>
          </a:p>
        </p:txBody>
      </p:sp>
      <p:sp>
        <p:nvSpPr>
          <p:cNvPr id="6" name="Slide Number Placeholder 5">
            <a:extLst>
              <a:ext uri="{FF2B5EF4-FFF2-40B4-BE49-F238E27FC236}">
                <a16:creationId xmlns:a16="http://schemas.microsoft.com/office/drawing/2014/main" id="{DA4DE02F-7429-4B03-95E2-9CAA5C6C0221}"/>
              </a:ext>
            </a:extLst>
          </p:cNvPr>
          <p:cNvSpPr>
            <a:spLocks noGrp="1"/>
          </p:cNvSpPr>
          <p:nvPr>
            <p:ph type="sldNum" sz="quarter" idx="12"/>
          </p:nvPr>
        </p:nvSpPr>
        <p:spPr/>
        <p:txBody>
          <a:bodyPr/>
          <a:lstStyle/>
          <a:p>
            <a:fld id="{71B7BAC7-FE87-40F6-AA24-4F4685D1B022}" type="slidenum">
              <a:rPr lang="en-US" smtClean="0"/>
              <a:t>25</a:t>
            </a:fld>
            <a:endParaRPr lang="en-US" dirty="0"/>
          </a:p>
        </p:txBody>
      </p:sp>
    </p:spTree>
    <p:extLst>
      <p:ext uri="{BB962C8B-B14F-4D97-AF65-F5344CB8AC3E}">
        <p14:creationId xmlns:p14="http://schemas.microsoft.com/office/powerpoint/2010/main" val="5247992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ADAF9B-66EB-45FC-AE03-20BE30B5DDD7}"/>
              </a:ext>
            </a:extLst>
          </p:cNvPr>
          <p:cNvSpPr>
            <a:spLocks noGrp="1"/>
          </p:cNvSpPr>
          <p:nvPr>
            <p:ph type="title"/>
          </p:nvPr>
        </p:nvSpPr>
        <p:spPr/>
        <p:txBody>
          <a:bodyPr wrap="square" anchor="ctr" lIns="36576" rIns="36576" tIns="18288" bIns="18288">
            <a:normAutofit/>
          </a:bodyPr>
          <a:lstStyle/>
          <a:p>
            <a:r>
              <a:rPr lang="en-US" dirty="0"/>
              <a:t>Case Study</a:t>
            </a:r>
          </a:p>
        </p:txBody>
      </p:sp>
      <p:sp>
        <p:nvSpPr>
          <p:cNvPr id="4" name="Date Placeholder 3">
            <a:extLst>
              <a:ext uri="{FF2B5EF4-FFF2-40B4-BE49-F238E27FC236}">
                <a16:creationId xmlns:a16="http://schemas.microsoft.com/office/drawing/2014/main" id="{391948F1-79FD-4E0B-917D-7BC5BCD02C5B}"/>
              </a:ext>
            </a:extLst>
          </p:cNvPr>
          <p:cNvSpPr>
            <a:spLocks noGrp="1"/>
          </p:cNvSpPr>
          <p:nvPr>
            <p:ph type="dt" sz="half" idx="10"/>
          </p:nvPr>
        </p:nvSpPr>
        <p:spPr/>
        <p:txBody>
          <a:bodyPr/>
          <a:lstStyle/>
          <a:p>
            <a:r>
              <a:rPr lang="en-US"/>
              <a:t>Dr. Richard Scudder Copyright 2018</a:t>
            </a:r>
            <a:endParaRPr lang="en-US" dirty="0"/>
          </a:p>
        </p:txBody>
      </p:sp>
      <p:sp>
        <p:nvSpPr>
          <p:cNvPr id="5" name="Slide Number Placeholder 4">
            <a:extLst>
              <a:ext uri="{FF2B5EF4-FFF2-40B4-BE49-F238E27FC236}">
                <a16:creationId xmlns:a16="http://schemas.microsoft.com/office/drawing/2014/main" id="{0616B577-D25E-4ADA-BE5D-93C7F48193D5}"/>
              </a:ext>
            </a:extLst>
          </p:cNvPr>
          <p:cNvSpPr>
            <a:spLocks noGrp="1"/>
          </p:cNvSpPr>
          <p:nvPr>
            <p:ph type="sldNum" sz="quarter" idx="12"/>
          </p:nvPr>
        </p:nvSpPr>
        <p:spPr/>
        <p:txBody>
          <a:bodyPr/>
          <a:lstStyle/>
          <a:p>
            <a:fld id="{71B7BAC7-FE87-40F6-AA24-4F4685D1B022}" type="slidenum">
              <a:rPr lang="en-US" smtClean="0"/>
              <a:t>26</a:t>
            </a:fld>
            <a:endParaRPr lang="en-US" dirty="0"/>
          </a:p>
        </p:txBody>
      </p:sp>
      <p:pic>
        <p:nvPicPr>
          <p:cNvPr id="6" name="Picture 2" descr="C:\Users\Richard\Pictures\Microsoft Clip Organizer\j0284879.jpg">
            <a:extLst>
              <a:ext uri="{FF2B5EF4-FFF2-40B4-BE49-F238E27FC236}">
                <a16:creationId xmlns:a16="http://schemas.microsoft.com/office/drawing/2014/main" id="{47954480-C078-4FD3-9137-E9687FA92071}"/>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4629150" y="2788190"/>
            <a:ext cx="3657600" cy="2426208"/>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762FF6F9-2221-4B6D-8B20-7726EEC1B873}"/>
              </a:ext>
            </a:extLst>
          </p:cNvPr>
          <p:cNvSpPr txBox="1"/>
          <p:nvPr/>
        </p:nvSpPr>
        <p:spPr>
          <a:xfrm>
            <a:off x="3785191" y="1619233"/>
            <a:ext cx="6082709" cy="461665"/>
          </a:xfrm>
          <a:prstGeom prst="rect">
            <a:avLst/>
          </a:prstGeom>
          <a:noFill/>
          <a:ln>
            <a:solidFill>
              <a:schemeClr val="bg2"/>
            </a:solidFill>
          </a:ln>
        </p:spPr>
        <p:txBody>
          <a:bodyPr wrap="square" rtlCol="0" anchor="ctr" anchorCtr="1">
            <a:spAutoFit/>
          </a:bodyPr>
          <a:lstStyle/>
          <a:p>
            <a:r>
              <a:rPr lang="en-US" sz="2400" dirty="0"/>
              <a:t>Analyzing Impact and Probability</a:t>
            </a:r>
          </a:p>
        </p:txBody>
      </p:sp>
    </p:spTree>
    <p:extLst>
      <p:ext uri="{BB962C8B-B14F-4D97-AF65-F5344CB8AC3E}">
        <p14:creationId xmlns:p14="http://schemas.microsoft.com/office/powerpoint/2010/main" val="25853316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Cloud skipper design templat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ambria-Calibri">
      <a:majorFont>
        <a:latin typeface="Cambria" panose="02040503050406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9TopShadow">
      <a:fillStyleLst>
        <a:solidFill>
          <a:schemeClr val="phClr"/>
        </a:solidFill>
        <a:gradFill rotWithShape="1">
          <a:gsLst>
            <a:gs pos="0">
              <a:schemeClr val="phClr">
                <a:tint val="10000"/>
                <a:satMod val="300000"/>
              </a:schemeClr>
            </a:gs>
            <a:gs pos="34000">
              <a:schemeClr val="phClr">
                <a:tint val="13500"/>
                <a:satMod val="250000"/>
              </a:schemeClr>
            </a:gs>
            <a:gs pos="100000">
              <a:schemeClr val="phClr">
                <a:tint val="60000"/>
                <a:satMod val="200000"/>
              </a:schemeClr>
            </a:gs>
          </a:gsLst>
          <a:path path="circle">
            <a:fillToRect l="50000" t="155000" r="50000" b="-55000"/>
          </a:path>
        </a:gradFill>
        <a:gradFill rotWithShape="1">
          <a:gsLst>
            <a:gs pos="0">
              <a:schemeClr val="phClr">
                <a:tint val="60000"/>
                <a:satMod val="160000"/>
              </a:schemeClr>
            </a:gs>
            <a:gs pos="46000">
              <a:schemeClr val="phClr">
                <a:tint val="86000"/>
                <a:satMod val="160000"/>
              </a:schemeClr>
            </a:gs>
            <a:gs pos="100000">
              <a:schemeClr val="phClr">
                <a:shade val="40000"/>
                <a:satMod val="160000"/>
              </a:schemeClr>
            </a:gs>
          </a:gsLst>
          <a:path path="circle">
            <a:fillToRect l="50000" t="155000" r="50000" b="-55000"/>
          </a:path>
        </a:gradFill>
      </a:fillStyleLst>
      <a:lnStyleLst>
        <a:ln w="9525" cap="flat" cmpd="sng" algn="ctr">
          <a:solidFill>
            <a:schemeClr val="phClr">
              <a:satMod val="120000"/>
            </a:schemeClr>
          </a:solidFill>
          <a:prstDash val="solid"/>
        </a:ln>
        <a:ln w="127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14700000" algn="t" rotWithShape="0">
              <a:srgbClr val="000000">
                <a:alpha val="50000"/>
              </a:srgbClr>
            </a:outerShdw>
          </a:effectLst>
        </a:effectStyle>
        <a:effectStyle>
          <a:effectLst>
            <a:outerShdw blurRad="50800" dist="38100" dir="14700000" algn="t" rotWithShape="0">
              <a:srgbClr val="000000">
                <a:alpha val="60000"/>
              </a:srgbClr>
            </a:outerShdw>
          </a:effectLst>
        </a:effectStyle>
        <a:effectStyle>
          <a:effectLst>
            <a:outerShdw blurRad="53975" dist="41275" dir="14700000" algn="t" rotWithShape="0">
              <a:srgbClr val="000000">
                <a:alpha val="60000"/>
              </a:srgbClr>
            </a:outerShdw>
          </a:effectLst>
          <a:scene3d>
            <a:camera prst="orthographicFront">
              <a:rot lat="0" lon="0" rev="0"/>
            </a:camera>
            <a:lightRig rig="contrasting" dir="t">
              <a:rot lat="0" lon="0" rev="3600000"/>
            </a:lightRig>
          </a:scene3d>
          <a:sp3d prstMaterial="plastic">
            <a:bevelT w="127000" h="38200" prst="relaxedInse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dirty="0"/>
        </a:defPPr>
      </a:lstStyle>
      <a:style>
        <a:lnRef idx="1">
          <a:schemeClr val="accent2"/>
        </a:lnRef>
        <a:fillRef idx="2">
          <a:schemeClr val="accent2"/>
        </a:fillRef>
        <a:effectRef idx="1">
          <a:schemeClr val="accent2"/>
        </a:effectRef>
        <a:fontRef idx="minor">
          <a:schemeClr val="dk1"/>
        </a:fontRef>
      </a:style>
    </a:spDef>
    <a:lnDef>
      <a:spPr/>
      <a:bodyPr/>
      <a:lstStyle/>
      <a:style>
        <a:lnRef idx="1">
          <a:schemeClr val="accent2"/>
        </a:lnRef>
        <a:fillRef idx="0">
          <a:schemeClr val="accent2"/>
        </a:fillRef>
        <a:effectRef idx="0">
          <a:schemeClr val="accent2"/>
        </a:effectRef>
        <a:fontRef idx="minor">
          <a:schemeClr val="tx1"/>
        </a:fontRef>
      </a:style>
    </a:lnDef>
    <a:txDef>
      <a:spPr>
        <a:noFill/>
        <a:ln>
          <a:solidFill>
            <a:schemeClr val="bg2"/>
          </a:solidFill>
        </a:ln>
      </a:spPr>
      <a:bodyPr wrap="square" rtlCol="0" anchor="ctr" anchorCtr="1">
        <a:spAutoFit/>
      </a:bodyPr>
      <a:lstStyle>
        <a:defPPr>
          <a:defRPr dirty="0"/>
        </a:defPPr>
      </a:lstStyle>
    </a:txDef>
  </a:objectDefaults>
  <a:extraClrSchemeLst/>
  <a:extLst>
    <a:ext uri="{05A4C25C-085E-4340-85A3-A5531E510DB2}">
      <thm15:themeFamily xmlns:thm15="http://schemas.microsoft.com/office/thememl/2012/main" name="Cloud skipper design slides.potx" id="{E8493412-85DD-4641-9E8A-937B29FD6AA2}" vid="{77E91E09-5010-404D-ADF4-B79FA46D727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ambria-Calibri">
      <a:majorFont>
        <a:latin typeface="Cambria" panose="02040503050406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9TopShadow">
      <a:fillStyleLst>
        <a:solidFill>
          <a:schemeClr val="phClr"/>
        </a:solidFill>
        <a:gradFill rotWithShape="1">
          <a:gsLst>
            <a:gs pos="0">
              <a:schemeClr val="phClr">
                <a:tint val="10000"/>
                <a:satMod val="300000"/>
              </a:schemeClr>
            </a:gs>
            <a:gs pos="34000">
              <a:schemeClr val="phClr">
                <a:tint val="13500"/>
                <a:satMod val="250000"/>
              </a:schemeClr>
            </a:gs>
            <a:gs pos="100000">
              <a:schemeClr val="phClr">
                <a:tint val="60000"/>
                <a:satMod val="200000"/>
              </a:schemeClr>
            </a:gs>
          </a:gsLst>
          <a:path path="circle">
            <a:fillToRect l="50000" t="155000" r="50000" b="-55000"/>
          </a:path>
        </a:gradFill>
        <a:gradFill rotWithShape="1">
          <a:gsLst>
            <a:gs pos="0">
              <a:schemeClr val="phClr">
                <a:tint val="60000"/>
                <a:satMod val="160000"/>
              </a:schemeClr>
            </a:gs>
            <a:gs pos="46000">
              <a:schemeClr val="phClr">
                <a:tint val="86000"/>
                <a:satMod val="160000"/>
              </a:schemeClr>
            </a:gs>
            <a:gs pos="100000">
              <a:schemeClr val="phClr">
                <a:shade val="40000"/>
                <a:satMod val="160000"/>
              </a:schemeClr>
            </a:gs>
          </a:gsLst>
          <a:path path="circle">
            <a:fillToRect l="50000" t="155000" r="50000" b="-55000"/>
          </a:path>
        </a:gradFill>
      </a:fillStyleLst>
      <a:lnStyleLst>
        <a:ln w="9525" cap="flat" cmpd="sng" algn="ctr">
          <a:solidFill>
            <a:schemeClr val="phClr">
              <a:satMod val="120000"/>
            </a:schemeClr>
          </a:solidFill>
          <a:prstDash val="solid"/>
        </a:ln>
        <a:ln w="127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14700000" algn="t" rotWithShape="0">
              <a:srgbClr val="000000">
                <a:alpha val="50000"/>
              </a:srgbClr>
            </a:outerShdw>
          </a:effectLst>
        </a:effectStyle>
        <a:effectStyle>
          <a:effectLst>
            <a:outerShdw blurRad="50800" dist="38100" dir="14700000" algn="t" rotWithShape="0">
              <a:srgbClr val="000000">
                <a:alpha val="60000"/>
              </a:srgbClr>
            </a:outerShdw>
          </a:effectLst>
        </a:effectStyle>
        <a:effectStyle>
          <a:effectLst>
            <a:outerShdw blurRad="53975" dist="41275" dir="14700000" algn="t" rotWithShape="0">
              <a:srgbClr val="000000">
                <a:alpha val="60000"/>
              </a:srgbClr>
            </a:outerShdw>
          </a:effectLst>
          <a:scene3d>
            <a:camera prst="orthographicFront">
              <a:rot lat="0" lon="0" rev="0"/>
            </a:camera>
            <a:lightRig rig="contrasting" dir="t">
              <a:rot lat="0" lon="0" rev="3600000"/>
            </a:lightRig>
          </a:scene3d>
          <a:sp3d prstMaterial="plastic">
            <a:bevelT w="127000" h="38200" prst="relaxedInse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ambria-Calibri">
      <a:majorFont>
        <a:latin typeface="Cambria" panose="02040503050406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9TopShadow">
      <a:fillStyleLst>
        <a:solidFill>
          <a:schemeClr val="phClr"/>
        </a:solidFill>
        <a:gradFill rotWithShape="1">
          <a:gsLst>
            <a:gs pos="0">
              <a:schemeClr val="phClr">
                <a:tint val="10000"/>
                <a:satMod val="300000"/>
              </a:schemeClr>
            </a:gs>
            <a:gs pos="34000">
              <a:schemeClr val="phClr">
                <a:tint val="13500"/>
                <a:satMod val="250000"/>
              </a:schemeClr>
            </a:gs>
            <a:gs pos="100000">
              <a:schemeClr val="phClr">
                <a:tint val="60000"/>
                <a:satMod val="200000"/>
              </a:schemeClr>
            </a:gs>
          </a:gsLst>
          <a:path path="circle">
            <a:fillToRect l="50000" t="155000" r="50000" b="-55000"/>
          </a:path>
        </a:gradFill>
        <a:gradFill rotWithShape="1">
          <a:gsLst>
            <a:gs pos="0">
              <a:schemeClr val="phClr">
                <a:tint val="60000"/>
                <a:satMod val="160000"/>
              </a:schemeClr>
            </a:gs>
            <a:gs pos="46000">
              <a:schemeClr val="phClr">
                <a:tint val="86000"/>
                <a:satMod val="160000"/>
              </a:schemeClr>
            </a:gs>
            <a:gs pos="100000">
              <a:schemeClr val="phClr">
                <a:shade val="40000"/>
                <a:satMod val="160000"/>
              </a:schemeClr>
            </a:gs>
          </a:gsLst>
          <a:path path="circle">
            <a:fillToRect l="50000" t="155000" r="50000" b="-55000"/>
          </a:path>
        </a:gradFill>
      </a:fillStyleLst>
      <a:lnStyleLst>
        <a:ln w="9525" cap="flat" cmpd="sng" algn="ctr">
          <a:solidFill>
            <a:schemeClr val="phClr">
              <a:satMod val="120000"/>
            </a:schemeClr>
          </a:solidFill>
          <a:prstDash val="solid"/>
        </a:ln>
        <a:ln w="127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14700000" algn="t" rotWithShape="0">
              <a:srgbClr val="000000">
                <a:alpha val="50000"/>
              </a:srgbClr>
            </a:outerShdw>
          </a:effectLst>
        </a:effectStyle>
        <a:effectStyle>
          <a:effectLst>
            <a:outerShdw blurRad="50800" dist="38100" dir="14700000" algn="t" rotWithShape="0">
              <a:srgbClr val="000000">
                <a:alpha val="60000"/>
              </a:srgbClr>
            </a:outerShdw>
          </a:effectLst>
        </a:effectStyle>
        <a:effectStyle>
          <a:effectLst>
            <a:outerShdw blurRad="53975" dist="41275" dir="14700000" algn="t" rotWithShape="0">
              <a:srgbClr val="000000">
                <a:alpha val="60000"/>
              </a:srgbClr>
            </a:outerShdw>
          </a:effectLst>
          <a:scene3d>
            <a:camera prst="orthographicFront">
              <a:rot lat="0" lon="0" rev="0"/>
            </a:camera>
            <a:lightRig rig="contrasting" dir="t">
              <a:rot lat="0" lon="0" rev="3600000"/>
            </a:lightRig>
          </a:scene3d>
          <a:sp3d prstMaterial="plastic">
            <a:bevelT w="127000" h="38200" prst="relaxedInse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VSO_x0020_item_x0020_id xmlns="40262f94-9f35-4ac3-9a90-690165a166b7" xsi:nil="true"/>
    <Assetid_x0020_ xmlns="40262f94-9f35-4ac3-9a90-690165a166b7" xsi:nil="true"/>
    <Item_x0020_Details xmlns="40262f94-9f35-4ac3-9a90-690165a166b7" xsi:nil="true"/>
    <Template_x0020_details xmlns="40262f94-9f35-4ac3-9a90-690165a166b7"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AA3F7D94069FF64A86F7DFF56D60E3BE" ma:contentTypeVersion="6" ma:contentTypeDescription="Create a new document." ma:contentTypeScope="" ma:versionID="c32302c77d4085ecf495bdddb7f5e889">
  <xsd:schema xmlns:xsd="http://www.w3.org/2001/XMLSchema" xmlns:xs="http://www.w3.org/2001/XMLSchema" xmlns:p="http://schemas.microsoft.com/office/2006/metadata/properties" xmlns:ns2="a4f35948-e619-41b3-aa29-22878b09cfd2" xmlns:ns3="40262f94-9f35-4ac3-9a90-690165a166b7" targetNamespace="http://schemas.microsoft.com/office/2006/metadata/properties" ma:root="true" ma:fieldsID="4ab5ae46be95f9d0be6107e8200be7a2" ns2:_="" ns3:_="">
    <xsd:import namespace="a4f35948-e619-41b3-aa29-22878b09cfd2"/>
    <xsd:import namespace="40262f94-9f35-4ac3-9a90-690165a166b7"/>
    <xsd:element name="properties">
      <xsd:complexType>
        <xsd:sequence>
          <xsd:element name="documentManagement">
            <xsd:complexType>
              <xsd:all>
                <xsd:element ref="ns2:SharedWithUsers" minOccurs="0"/>
                <xsd:element ref="ns2:SharedWithDetails" minOccurs="0"/>
                <xsd:element ref="ns3:VSO_x0020_item_x0020_id" minOccurs="0"/>
                <xsd:element ref="ns3:Item_x0020_Details" minOccurs="0"/>
                <xsd:element ref="ns3:Template_x0020_details" minOccurs="0"/>
                <xsd:element ref="ns3:Assetid_x0020_"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4f35948-e619-41b3-aa29-22878b09cfd2"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40262f94-9f35-4ac3-9a90-690165a166b7" elementFormDefault="qualified">
    <xsd:import namespace="http://schemas.microsoft.com/office/2006/documentManagement/types"/>
    <xsd:import namespace="http://schemas.microsoft.com/office/infopath/2007/PartnerControls"/>
    <xsd:element name="VSO_x0020_item_x0020_id" ma:index="10" nillable="true" ma:displayName="VSO item id" ma:description="Please add the bug number to refer to VSO items." ma:internalName="VSO_x0020_item_x0020_id">
      <xsd:simpleType>
        <xsd:restriction base="dms:Text">
          <xsd:maxLength value="255"/>
        </xsd:restriction>
      </xsd:simpleType>
    </xsd:element>
    <xsd:element name="Item_x0020_Details" ma:index="11" nillable="true" ma:displayName="Item Details" ma:internalName="Item_x0020_Details">
      <xsd:simpleType>
        <xsd:restriction base="dms:Note">
          <xsd:maxLength value="255"/>
        </xsd:restriction>
      </xsd:simpleType>
    </xsd:element>
    <xsd:element name="Template_x0020_details" ma:index="12" nillable="true" ma:displayName="Template details" ma:internalName="Template_x0020_details">
      <xsd:simpleType>
        <xsd:restriction base="dms:Text"/>
      </xsd:simpleType>
    </xsd:element>
    <xsd:element name="Assetid_x0020_" ma:index="13" nillable="true" ma:displayName="Assetid " ma:internalName="Assetid_x0020_">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EDD01B8-816B-49B7-8C81-03AB51D87C54}">
  <ds:schemaRefs>
    <ds:schemaRef ds:uri="http://schemas.microsoft.com/office/2006/metadata/properties"/>
    <ds:schemaRef ds:uri="http://purl.org/dc/terms/"/>
    <ds:schemaRef ds:uri="http://schemas.openxmlformats.org/package/2006/metadata/core-properties"/>
    <ds:schemaRef ds:uri="http://purl.org/dc/dcmitype/"/>
    <ds:schemaRef ds:uri="http://schemas.microsoft.com/office/2006/documentManagement/types"/>
    <ds:schemaRef ds:uri="http://schemas.microsoft.com/office/infopath/2007/PartnerControls"/>
    <ds:schemaRef ds:uri="http://purl.org/dc/elements/1.1/"/>
    <ds:schemaRef ds:uri="40262f94-9f35-4ac3-9a90-690165a166b7"/>
    <ds:schemaRef ds:uri="a4f35948-e619-41b3-aa29-22878b09cfd2"/>
    <ds:schemaRef ds:uri="http://www.w3.org/XML/1998/namespace"/>
  </ds:schemaRefs>
</ds:datastoreItem>
</file>

<file path=customXml/itemProps2.xml><?xml version="1.0" encoding="utf-8"?>
<ds:datastoreItem xmlns:ds="http://schemas.openxmlformats.org/officeDocument/2006/customXml" ds:itemID="{B024FD56-CE1B-42FC-9E83-BFBF160724C6}">
  <ds:schemaRefs>
    <ds:schemaRef ds:uri="http://schemas.microsoft.com/sharepoint/v3/contenttype/forms"/>
  </ds:schemaRefs>
</ds:datastoreItem>
</file>

<file path=customXml/itemProps3.xml><?xml version="1.0" encoding="utf-8"?>
<ds:datastoreItem xmlns:ds="http://schemas.openxmlformats.org/officeDocument/2006/customXml" ds:itemID="{6253D857-4181-4777-8893-6E45A690F9F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4f35948-e619-41b3-aa29-22878b09cfd2"/>
    <ds:schemaRef ds:uri="40262f94-9f35-4ac3-9a90-690165a166b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TM10001104[[fn=Feathered]]</Template>
  <TotalTime>309</TotalTime>
  <Words>1478</Words>
  <Application>Microsoft Office PowerPoint</Application>
  <PresentationFormat>Widescreen</PresentationFormat>
  <Paragraphs>443</Paragraphs>
  <Slides>26</Slides>
  <Notes>7</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26</vt:i4>
      </vt:variant>
    </vt:vector>
  </HeadingPairs>
  <TitlesOfParts>
    <vt:vector size="32" baseType="lpstr">
      <vt:lpstr>Arial</vt:lpstr>
      <vt:lpstr>Calibri</vt:lpstr>
      <vt:lpstr>Cambria</vt:lpstr>
      <vt:lpstr>Comic Sans MS</vt:lpstr>
      <vt:lpstr>Times New Roman</vt:lpstr>
      <vt:lpstr>Cloud skipper design template</vt:lpstr>
      <vt:lpstr>Project Risk Management</vt:lpstr>
      <vt:lpstr>Risks driven by Poor Project Processes</vt:lpstr>
      <vt:lpstr>Typical Project  Risk Factors</vt:lpstr>
      <vt:lpstr>Typical Project  Risk Factors</vt:lpstr>
      <vt:lpstr>Surprises</vt:lpstr>
      <vt:lpstr>Acceptable Risk</vt:lpstr>
      <vt:lpstr>Analysis Tools</vt:lpstr>
      <vt:lpstr>Qualitative Risk Assessement</vt:lpstr>
      <vt:lpstr>Qualitative Risk Assessment Level 1</vt:lpstr>
      <vt:lpstr>Golden Tools:  SIPOC and FEMA</vt:lpstr>
      <vt:lpstr>SIPOC (Analysis Tool)</vt:lpstr>
      <vt:lpstr>SIPOC Diagram</vt:lpstr>
      <vt:lpstr>Case Study</vt:lpstr>
      <vt:lpstr>The Q-Sort Method</vt:lpstr>
      <vt:lpstr>Q-Sorted Risks (with output from SIPOC)</vt:lpstr>
      <vt:lpstr>Project Plan Risks </vt:lpstr>
      <vt:lpstr>Project Plan Risk</vt:lpstr>
      <vt:lpstr>Define the Impact of the Risk</vt:lpstr>
      <vt:lpstr>Impact After the Project</vt:lpstr>
      <vt:lpstr>Define the Probability of the Risk</vt:lpstr>
      <vt:lpstr>Rate the Impact on a Scale</vt:lpstr>
      <vt:lpstr>Simple Qualitative Assessment </vt:lpstr>
      <vt:lpstr>Register with Qualitative Assessment</vt:lpstr>
      <vt:lpstr>Example</vt:lpstr>
      <vt:lpstr>More Complete Register</vt:lpstr>
      <vt:lpstr>Case Study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Layout</dc:title>
  <dc:creator>richard scudder</dc:creator>
  <cp:lastModifiedBy>richard scudder</cp:lastModifiedBy>
  <cp:revision>12</cp:revision>
  <dcterms:created xsi:type="dcterms:W3CDTF">2018-07-27T18:18:36Z</dcterms:created>
  <dcterms:modified xsi:type="dcterms:W3CDTF">2018-08-31T18:28:16Z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0x010100AA3F7D94069FF64A86F7DFF56D60E3BE</vt:lpwstr>
  </property>
  <property fmtid="{D5CDD505-2E9C-101B-9397-08002B2CF9AE}" pid="3" name="Order">
    <vt:r8>74062900</vt:r8>
  </property>
  <property fmtid="{D5CDD505-2E9C-101B-9397-08002B2CF9AE}" pid="4" name="HiddenCategoryTags">
    <vt:lpwstr/>
  </property>
  <property fmtid="{D5CDD505-2E9C-101B-9397-08002B2CF9AE}" pid="5" name="InternalTags">
    <vt:lpwstr/>
  </property>
  <property fmtid="{D5CDD505-2E9C-101B-9397-08002B2CF9AE}" pid="6" name="FeatureTags">
    <vt:lpwstr/>
  </property>
  <property fmtid="{D5CDD505-2E9C-101B-9397-08002B2CF9AE}" pid="7" name="LocalizationTags">
    <vt:lpwstr/>
  </property>
  <property fmtid="{D5CDD505-2E9C-101B-9397-08002B2CF9AE}" pid="8" name="CategoryTags">
    <vt:lpwstr/>
  </property>
  <property fmtid="{D5CDD505-2E9C-101B-9397-08002B2CF9AE}" pid="9" name="Applications">
    <vt:lpwstr/>
  </property>
  <property fmtid="{D5CDD505-2E9C-101B-9397-08002B2CF9AE}" pid="10" name="CampaignTags">
    <vt:lpwstr/>
  </property>
  <property fmtid="{D5CDD505-2E9C-101B-9397-08002B2CF9AE}" pid="11" name="ScenarioTags">
    <vt:lpwstr/>
  </property>
</Properties>
</file>